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7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1" d="100"/>
          <a:sy n="121" d="100"/>
        </p:scale>
        <p:origin x="1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0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v2GdqedALY0" TargetMode="External"/><Relationship Id="rId4" Type="http://schemas.openxmlformats.org/officeDocument/2006/relationships/hyperlink" Target="https://youtu.be/Z_dDZsXTBB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0C027FB-DBC3-CE57-6A8A-07DF31CBC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17101" r="17101"/>
          <a:stretch/>
        </p:blipFill>
        <p:spPr bwMode="auto">
          <a:xfrm>
            <a:off x="1258373" y="369653"/>
            <a:ext cx="2702383" cy="273807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304906" y="3263994"/>
            <a:ext cx="4609322" cy="1130688"/>
            <a:chOff x="251927" y="3286503"/>
            <a:chExt cx="4609322" cy="1130688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251927" y="3286503"/>
              <a:ext cx="4609322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Montserrat" panose="00000500000000000000" pitchFamily="2" charset="0"/>
                </a:rPr>
                <a:t>Kurdt</a:t>
              </a:r>
              <a:r>
                <a:rPr lang="en-US" sz="24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 Greenwood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b="0" dirty="0">
                  <a:solidFill>
                    <a:schemeClr val="tx1"/>
                  </a:solidFill>
                </a:rPr>
                <a:t>Passionate Wildlife Conservationist &amp; Africa’s Deadliest Animals Expert</a:t>
              </a:r>
            </a:p>
            <a:p>
              <a:pPr algn="ctr"/>
              <a:endParaRPr lang="en-US" sz="1600" b="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206891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1-716B-480E-B23B-9FA8BCAE1C41}"/>
              </a:ext>
            </a:extLst>
          </p:cNvPr>
          <p:cNvSpPr txBox="1"/>
          <p:nvPr/>
        </p:nvSpPr>
        <p:spPr>
          <a:xfrm>
            <a:off x="4767266" y="369653"/>
            <a:ext cx="705958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Kurdt Greenwood: Keynote Talk Snippet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5"/>
              </a:rPr>
              <a:t>Watch Kurdt Greenwood: showreel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Greenwood is a young, dynamic naturalist, conservationist, survival expert, and animal behavior specialist with a passion for wildlife that knows no bounds. From an early age,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has been captivated by the natural world, particularly the most dangerous and deadly creatures that inhabit it.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His enthusiasm for wildlife is infectious, leaving audiences both terrified and mesmerized. With his charismatic personality and profound knowledge,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has become a sought-after speaker at events worldwide, inspiring others to appreciate and conserve the natural world.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Kurdt’s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influence as a speaker extends beyond his technical expertise. His passion for wildlife and conservation is evident in every presentation, inspiring audiences to take action in their own lives.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He has a natural talent for storytelling, bringing his adventures to life with vivid detail and emotional resonance. Whether he is recounting a close call with a predator or explaining the intricate behaviors of a venomous snake,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Kurdt’s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stories captivate and educate, leaving a lasting impact on his listeners.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He collaborates with conservation organizations, participates in research projects, and engages with local communities to promote sustainable practices.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Sample Keynote Categories: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Only Knowledge Can Abolish Fear</a:t>
            </a:r>
            <a:endParaRPr lang="en-US" sz="1200" dirty="0">
              <a:latin typeface="Montserrat" panose="000005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8A34B69-BCC5-50FE-04A6-A057033FECF5}"/>
              </a:ext>
            </a:extLst>
          </p:cNvPr>
          <p:cNvSpPr/>
          <p:nvPr/>
        </p:nvSpPr>
        <p:spPr>
          <a:xfrm>
            <a:off x="1569355" y="4336235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Fee: $12,500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235AC4-6642-B98E-3B59-542B429C7E6A}"/>
              </a:ext>
            </a:extLst>
          </p:cNvPr>
          <p:cNvSpPr txBox="1"/>
          <p:nvPr/>
        </p:nvSpPr>
        <p:spPr>
          <a:xfrm>
            <a:off x="806363" y="4850855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2" charset="0"/>
              </a:rPr>
              <a:t>*</a:t>
            </a:r>
            <a:r>
              <a:rPr lang="en-US" sz="900" b="0" i="1" dirty="0">
                <a:solidFill>
                  <a:srgbClr val="1D1C1D"/>
                </a:solidFill>
                <a:effectLst/>
                <a:latin typeface="Montserrat" panose="00000500000000000000" pitchFamily="2" charset="0"/>
              </a:rPr>
              <a:t>Travel Buyout of $2,500 – International Travel: Business Class flights and accommodation </a:t>
            </a:r>
            <a:endParaRPr lang="en-US" sz="900" i="1" dirty="0">
              <a:latin typeface="Montserrat" panose="00000500000000000000" pitchFamily="50" charset="0"/>
            </a:endParaRPr>
          </a:p>
          <a:p>
            <a:pPr algn="ctr"/>
            <a:r>
              <a:rPr lang="en-US" sz="900" i="1" dirty="0">
                <a:latin typeface="Montserrat" panose="00000500000000000000" pitchFamily="50" charset="0"/>
              </a:rPr>
              <a:t>** Travels from Atlanta, GA</a:t>
            </a:r>
          </a:p>
        </p:txBody>
      </p:sp>
    </p:spTree>
    <p:extLst>
      <p:ext uri="{BB962C8B-B14F-4D97-AF65-F5344CB8AC3E}">
        <p14:creationId xmlns:p14="http://schemas.microsoft.com/office/powerpoint/2010/main" val="28806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54419</TotalTime>
  <Words>261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 - Speakers Inc</dc:creator>
  <cp:lastModifiedBy>Duncan Hesketh</cp:lastModifiedBy>
  <cp:revision>45</cp:revision>
  <dcterms:created xsi:type="dcterms:W3CDTF">2023-06-13T21:55:48Z</dcterms:created>
  <dcterms:modified xsi:type="dcterms:W3CDTF">2025-03-18T23:05:48Z</dcterms:modified>
</cp:coreProperties>
</file>