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7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1" d="100"/>
          <a:sy n="121" d="100"/>
        </p:scale>
        <p:origin x="15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ZFXdCrkFF0U&amp;t=17s" TargetMode="External"/><Relationship Id="rId4" Type="http://schemas.openxmlformats.org/officeDocument/2006/relationships/hyperlink" Target="https://www.youtube.com/watch?v=bW5QHG_YGE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05BF0A51-023F-DAA9-A9E5-0EC02F5E9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7" r="18666"/>
          <a:stretch/>
        </p:blipFill>
        <p:spPr bwMode="auto">
          <a:xfrm>
            <a:off x="1140215" y="271190"/>
            <a:ext cx="2829259" cy="284584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751109"/>
            <a:ext cx="705958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Danica Patrick: Interview with GoDaddy</a:t>
            </a: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Danica Patrick: Virtual Interview with Tamron Hall</a:t>
            </a: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Broke barriers and set records as a racecar drive, succeeding in the male-dominated world of motorsports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ontserrat" panose="02000505000000020004" pitchFamily="2" charset="0"/>
              </a:rPr>
              <a:t>Made a name for herself after leading 19 laps and finishing in </a:t>
            </a:r>
            <a:r>
              <a:rPr lang="en-US" sz="1100" dirty="0">
                <a:latin typeface="Montserrat" panose="02000505000000020004" pitchFamily="2" charset="0"/>
              </a:rPr>
              <a:t>4th place in her first Indy 500 race, becoming the first woman to lead laps and score a top 5 finish in the race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First woman to win a major league open-wheel race in a North American series with her victory in the IndyCar Series Indy Japan 300 and the first woman to win a NASCAR Cup Series pole when she set the fastest time in qualifying 500 and then finished in eighth place, the highest finishing position for a woman ever in the race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Launched the clothing line, Warrior by Danica Patrick and is host of the podcast, </a:t>
            </a:r>
            <a:r>
              <a:rPr lang="en-US" sz="1100" i="1" dirty="0">
                <a:latin typeface="Montserrat" panose="02000505000000020004" pitchFamily="2" charset="0"/>
              </a:rPr>
              <a:t>Pretty Intense</a:t>
            </a:r>
            <a:r>
              <a:rPr lang="en-US" sz="1100" dirty="0">
                <a:latin typeface="Montserrat" panose="02000505000000020004" pitchFamily="2" charset="0"/>
              </a:rPr>
              <a:t>, where she hosts deep discussions with powerful individuals about life and inspiring ideas ultimately realizing how to be your true best self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Named to TIME’s 100 Most Influential People list, has appeared in a record-setting 14 Super Bowl commercials and graced the cover of countless prestigious publications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latin typeface="Montserrat" panose="00000500000000000000" pitchFamily="50" charset="0"/>
              </a:rPr>
              <a:t>Key Takeaways:</a:t>
            </a:r>
            <a:endParaRPr lang="en-US" sz="11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2000505000000020004" pitchFamily="2" charset="0"/>
              </a:rPr>
              <a:t>She shares her story of making a name for herself in a male-dominated industry motivating listeners to achieve their goals regardless of the ceilings they may have to break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1" dirty="0">
              <a:latin typeface="Montserrat" panose="00000500000000000000" pitchFamily="50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370049" y="3002219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Montserrat" panose="00000500000000000000" pitchFamily="2" charset="0"/>
              </a:rPr>
              <a:t>DANICA PATRICK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Record-setting Racecar Driver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2907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7661C08-B257-033B-DC5B-F3023EA63D53}"/>
              </a:ext>
            </a:extLst>
          </p:cNvPr>
          <p:cNvSpPr/>
          <p:nvPr/>
        </p:nvSpPr>
        <p:spPr>
          <a:xfrm>
            <a:off x="1541999" y="4246471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$90,000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6A1F0-F4EE-04BE-DA2D-F4C0075AB6DB}"/>
              </a:ext>
            </a:extLst>
          </p:cNvPr>
          <p:cNvSpPr txBox="1"/>
          <p:nvPr/>
        </p:nvSpPr>
        <p:spPr>
          <a:xfrm>
            <a:off x="791750" y="4598302"/>
            <a:ext cx="360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Montserrat" panose="00000500000000000000" pitchFamily="50" charset="0"/>
              </a:rPr>
              <a:t>*</a:t>
            </a:r>
            <a:r>
              <a:rPr lang="en-US" sz="900" i="1" dirty="0">
                <a:latin typeface="Montserrat" panose="00000500000000000000" pitchFamily="50" charset="0"/>
              </a:rPr>
              <a:t>Client is responsible for $12,500 airfare buyout, ground transportation, hotel accommodations and incidentals for up to two nights</a:t>
            </a:r>
          </a:p>
          <a:p>
            <a:pPr algn="ctr"/>
            <a:r>
              <a:rPr lang="en-US" sz="900" i="1" dirty="0">
                <a:latin typeface="Montserrat" panose="00000500000000000000" pitchFamily="50" charset="0"/>
              </a:rPr>
              <a:t>**Format: Moderated Q&amp;A</a:t>
            </a:r>
          </a:p>
        </p:txBody>
      </p:sp>
      <p:pic>
        <p:nvPicPr>
          <p:cNvPr id="6" name="Picture 5" descr="A person in a garment&#10;&#10;AI-generated content may be incorrect.">
            <a:extLst>
              <a:ext uri="{FF2B5EF4-FFF2-40B4-BE49-F238E27FC236}">
                <a16:creationId xmlns:a16="http://schemas.microsoft.com/office/drawing/2014/main" id="{56C3FA1B-1157-52F6-BEEC-B4CC1B27A2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5314" y="5263595"/>
            <a:ext cx="1248509" cy="151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5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28266</TotalTime>
  <Words>268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66</cp:revision>
  <dcterms:created xsi:type="dcterms:W3CDTF">2023-06-13T21:55:48Z</dcterms:created>
  <dcterms:modified xsi:type="dcterms:W3CDTF">2025-03-26T20:48:52Z</dcterms:modified>
</cp:coreProperties>
</file>