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7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1" d="100"/>
          <a:sy n="121" d="100"/>
        </p:scale>
        <p:origin x="15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B842E-6ED7-7743-AB72-A4E46F454A7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3E7A-82C5-534C-B357-8D229C16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0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3142-BBD1-BC1B-FBD5-0986CF1F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EB35F-6062-4039-6570-E6BAF088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C138-2B8A-816B-D657-DDA326D1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C2D9-2216-791E-EACD-F6C01C8C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D4F6-4B5D-99F1-E12D-65ECAB4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EE29-C1C1-EE2D-345D-36EACB6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8C8B9-FEA9-B977-6DD2-1D31DEE7C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6144-7D9B-6C41-1AA5-33CA1462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458E3-13CE-B3E8-97BB-62910F09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B09F-EBC3-4378-0F95-4E535ABD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0B7D0-0247-7131-DDE0-56223982A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7F876-9BDF-A856-B968-6E3FFF4B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5DC2-42D2-2223-D3D7-F812707E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D1990-FC6E-E7A8-F7CB-C7E9A327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83A0-ED7B-3AEA-1FC9-1D6DBA9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A73-0DD0-DA77-DD9F-D55A52C65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9AA6-16AD-D2F1-9DA5-815C4191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834B5-FB05-3E67-C319-4A81593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5E3-B71D-4EE0-DFFB-BF40B818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42F2-3348-42F5-3EF5-D841F590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67AC-6558-EDDB-3D9A-C2DFA154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64D89-B9C5-CCEF-D0C0-83AE60D0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D197-F5BF-3418-1334-14869512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D351F-176C-71E2-A33C-3781F21E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931F-3C9D-0C53-B824-ABB9DDA1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3B86-B909-C0DD-B9DF-98F875F9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63C-AD92-8AEA-CEA0-070204134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BEFC-ACFF-FE47-CA09-178CED6F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7C73-71B1-6EDD-C678-037BC7C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591-C3E1-04DA-EF74-88E308F1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7041C-3755-FB97-93AA-AEAF12C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0E39-8D1C-612B-BB60-8A9DED8E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0DC-A5AA-8E37-2E4E-DE6F2252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F49D-3075-356C-8596-D403B436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E5CC0-61C5-485F-736B-F85DD079D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4416C-310F-445E-DDF4-6791993B3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48990-2BC1-F416-0626-ADA1167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5DC1C-B7C2-F211-5A84-5A044ECC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AE2F1-98C4-5ABE-DB55-1EB6BB35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CB90-32DE-765C-6D5E-19DF3D4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F563-7468-49DC-14CD-8992F8F2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7B3A5-F882-F5FA-F7FA-85BABFDF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941A-9583-7028-FAB8-2D5C557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3998-1DB0-36CA-4835-D0859FEE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9BAC-4165-B1F0-CF5B-560A9588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879D6-EDAA-4831-733F-1103003F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C858-D34C-2AB8-AF47-A8E5EEF1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19E-9034-6285-24AD-C2A56470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F8BB6-CCE4-CBFE-F6B5-2819C64F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B05E1-7920-DE41-1954-D831DFC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219B-7038-CE44-656A-053F937E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CF4E5-75F1-B805-D1ED-CD5785F1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F7BB-45CA-4514-F4A3-528822B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AB47-4333-AE3E-869C-FBC84E7C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2083-E23B-52CE-21BD-169EAF9F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9CD17-CDCC-8D8D-C576-B32488D6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6CFAD-6624-B595-741A-93605DBE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8AFB8-0730-3E04-C9F5-E1238D81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624B9-8768-F8D7-BBCF-8EC3141C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51D86-6C8D-E614-E8F9-B66375F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5B54E-4E4F-BCDC-956C-F08504D32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063-1F93-7C4E-8D10-117B45D12DC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01D05-4561-206E-308F-3373F23C1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705D-AECB-825F-B8A4-C29508DF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s://www.youtube.com/watch?v=ZFXdCrkFF0U&amp;t=17s" TargetMode="External"/><Relationship Id="rId4" Type="http://schemas.openxmlformats.org/officeDocument/2006/relationships/hyperlink" Target="https://www.youtube.com/watch?v=bW5QHG_YGE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05BF0A51-023F-DAA9-A9E5-0EC02F5E9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67" r="18666"/>
          <a:stretch/>
        </p:blipFill>
        <p:spPr bwMode="auto">
          <a:xfrm>
            <a:off x="1140215" y="271190"/>
            <a:ext cx="2829259" cy="284584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751109"/>
            <a:ext cx="7059584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00B0F0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Danica Patrick: Interview with GoDaddy</a:t>
            </a: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00B0F0"/>
                </a:solidFill>
                <a:latin typeface="Montserrat" panose="02000505000000020004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Danica Patrick: Virtual Interview with Tamron Hall</a:t>
            </a: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Broke barriers and set records as a racecar drive, succeeding in the male-dominated world of motorsports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ontserrat" panose="02000505000000020004" pitchFamily="2" charset="0"/>
              </a:rPr>
              <a:t>Made a name for herself after leading 19 laps and finishing in </a:t>
            </a:r>
            <a:r>
              <a:rPr lang="en-US" sz="1100" dirty="0">
                <a:latin typeface="Montserrat" panose="02000505000000020004" pitchFamily="2" charset="0"/>
              </a:rPr>
              <a:t>4th place in her first Indy 500 race, becoming the first woman to lead laps and score a top 5 finish in the race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First woman to win a major league open-wheel race in a North American series with her victory in the IndyCar Series Indy Japan 300 and the first woman to win a NASCAR Cup Series pole when she set the fastest time in qualifying 500 and then finished in eighth place, the highest finishing position for a woman ever in the race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Launched the clothing line, Warrior by Danica Patrick and is host of the podcast, </a:t>
            </a:r>
            <a:r>
              <a:rPr lang="en-US" sz="1100" i="1" dirty="0">
                <a:latin typeface="Montserrat" panose="02000505000000020004" pitchFamily="2" charset="0"/>
              </a:rPr>
              <a:t>Pretty Intense</a:t>
            </a:r>
            <a:r>
              <a:rPr lang="en-US" sz="1100" dirty="0">
                <a:latin typeface="Montserrat" panose="02000505000000020004" pitchFamily="2" charset="0"/>
              </a:rPr>
              <a:t>, where she hosts deep discussions with powerful individuals about life and inspiring ideas ultimately realizing how to be your true best self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Named to TIME’s 100 Most Influential People list, has appeared in a record-setting 14 Super Bowl commercials and graced the cover of countless prestigious publications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latin typeface="Montserrat" panose="00000500000000000000" pitchFamily="50" charset="0"/>
              </a:rPr>
              <a:t>Key Takeaways:</a:t>
            </a:r>
            <a:endParaRPr lang="en-US" sz="1100" dirty="0"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She shares her story of making a name for herself in a male-dominated industry motivating listeners to achieve their goals regardless of the ceilings they may have to break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1" dirty="0">
              <a:latin typeface="Montserrat" panose="00000500000000000000" pitchFamily="50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370049" y="3002219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Montserrat" panose="00000500000000000000" pitchFamily="2" charset="0"/>
              </a:rPr>
              <a:t>DANICA PATRICK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Montserrat" panose="02000505000000020004" pitchFamily="2" charset="0"/>
              </a:rPr>
              <a:t>Record-setting Racecar Driver</a:t>
            </a:r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132907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7661C08-B257-033B-DC5B-F3023EA63D53}"/>
              </a:ext>
            </a:extLst>
          </p:cNvPr>
          <p:cNvSpPr/>
          <p:nvPr/>
        </p:nvSpPr>
        <p:spPr>
          <a:xfrm>
            <a:off x="1541999" y="4246471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$90,000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B6A1F0-F4EE-04BE-DA2D-F4C0075AB6DB}"/>
              </a:ext>
            </a:extLst>
          </p:cNvPr>
          <p:cNvSpPr txBox="1"/>
          <p:nvPr/>
        </p:nvSpPr>
        <p:spPr>
          <a:xfrm>
            <a:off x="791750" y="4598302"/>
            <a:ext cx="3606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Montserrat" panose="00000500000000000000" pitchFamily="50" charset="0"/>
              </a:rPr>
              <a:t>*</a:t>
            </a:r>
            <a:r>
              <a:rPr lang="en-US" sz="900" i="1" dirty="0">
                <a:latin typeface="Montserrat" panose="00000500000000000000" pitchFamily="50" charset="0"/>
              </a:rPr>
              <a:t>Client is responsible for $12,500 airfare buyout, ground transportation, hotel accommodations and incidentals for up to two nights</a:t>
            </a:r>
          </a:p>
          <a:p>
            <a:pPr algn="ctr"/>
            <a:r>
              <a:rPr lang="en-US" sz="900" i="1" dirty="0">
                <a:latin typeface="Montserrat" panose="00000500000000000000" pitchFamily="50" charset="0"/>
              </a:rPr>
              <a:t>**Format: Moderated Q&amp;A</a:t>
            </a:r>
          </a:p>
        </p:txBody>
      </p:sp>
      <p:pic>
        <p:nvPicPr>
          <p:cNvPr id="6" name="Picture 5" descr="A person in a garment&#10;&#10;AI-generated content may be incorrect.">
            <a:extLst>
              <a:ext uri="{FF2B5EF4-FFF2-40B4-BE49-F238E27FC236}">
                <a16:creationId xmlns:a16="http://schemas.microsoft.com/office/drawing/2014/main" id="{56C3FA1B-1157-52F6-BEEC-B4CC1B27A2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85314" y="5263595"/>
            <a:ext cx="1248509" cy="151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555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28266</TotalTime>
  <Words>268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66</cp:revision>
  <dcterms:created xsi:type="dcterms:W3CDTF">2023-06-13T21:55:48Z</dcterms:created>
  <dcterms:modified xsi:type="dcterms:W3CDTF">2025-03-26T20:48:52Z</dcterms:modified>
</cp:coreProperties>
</file>