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678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1"/>
    <p:restoredTop sz="96327"/>
  </p:normalViewPr>
  <p:slideViewPr>
    <p:cSldViewPr snapToGrid="0">
      <p:cViewPr varScale="1">
        <p:scale>
          <a:sx n="119" d="100"/>
          <a:sy n="119" d="100"/>
        </p:scale>
        <p:origin x="234" y="3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8B842E-6ED7-7743-AB72-A4E46F454A73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763E7A-82C5-534C-B357-8D229C1641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71867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601F3D-6903-4616-973D-EA27DA31FBB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12600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0C3142-BBD1-BC1B-FBD5-0986CF1F77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CBEB35F-6062-4039-6570-E6BAF088C48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5FC138-2B8A-816B-D657-DDA326D1B2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81063-1F93-7C4E-8D10-117B45D12DCE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02C2D9-2216-791E-EACD-F6C01C8C94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F6D4F6-4B5D-99F1-E12D-65ECAB4FDD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ACB3B-FB71-3F45-B7C4-87311324B9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28375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33EE29-C1C1-EE2D-345D-36EACB6DD9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218C8B9-FEA9-B977-6DD2-1D31DEE7C71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7B6144-7D9B-6C41-1AA5-33CA146249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81063-1F93-7C4E-8D10-117B45D12DCE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C458E3-13CE-B3E8-97BB-62910F09CF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5CB09F-EBC3-4378-0F95-4E535ABDC2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ACB3B-FB71-3F45-B7C4-87311324B9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49463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F10B7D0-0247-7131-DDE0-56223982A72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477F876-9BDF-A856-B968-6E3FFF4B5FF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2C5DC2-42D2-2223-D3D7-F812707EBE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81063-1F93-7C4E-8D10-117B45D12DCE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5D1990-FC6E-E7A8-F7CB-C7E9A327CE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0983A0-ED7B-3AEA-1FC9-1D6DBA9220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ACB3B-FB71-3F45-B7C4-87311324B9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46601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AEAA73-0DD0-DA77-DD9F-D55A52C657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039AA6-16AD-D2F1-9DA5-815C419181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E834B5-FB05-3E67-C319-4A81593B0B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81063-1F93-7C4E-8D10-117B45D12DCE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E125E3-B71D-4EE0-DFFB-BF40B81847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DA42F2-3348-42F5-3EF5-D841F59086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ACB3B-FB71-3F45-B7C4-87311324B9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67783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B767AC-6558-EDDB-3D9A-C2DFA1540E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DC64D89-B9C5-CCEF-D0C0-83AE60D031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07D197-F5BF-3418-1334-148695127C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81063-1F93-7C4E-8D10-117B45D12DCE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8D351F-176C-71E2-A33C-3781F21EB4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EA931F-3C9D-0C53-B824-ABB9DDA156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ACB3B-FB71-3F45-B7C4-87311324B9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32942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613B86-B909-C0DD-B9DF-98F875F973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54E63C-AD92-8AEA-CEA0-070204134C9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104BEFC-ACFF-FE47-CA09-178CED6FB0C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3017C73-71B1-6EDD-C678-037BC7CC04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81063-1F93-7C4E-8D10-117B45D12DCE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1B89591-C3E1-04DA-EF74-88E308F197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E57041C-3755-FB97-93AA-AEAF12C021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ACB3B-FB71-3F45-B7C4-87311324B9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67681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590E39-8D1C-612B-BB60-8A9DED8E57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685C0DC-A5AA-8E37-2E4E-DE6F22522B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6BCF49D-3075-356C-8596-D403B436E8B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7CE5CC0-61C5-485F-736B-F85DD079DD8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284416C-310F-445E-DDF4-6791993B358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7F48990-2BC1-F416-0626-ADA1167332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81063-1F93-7C4E-8D10-117B45D12DCE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305DC1C-B7C2-F211-5A84-5A044ECCB8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F4AE2F1-98C4-5ABE-DB55-1EB6BB3524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ACB3B-FB71-3F45-B7C4-87311324B9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60912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D8CB90-32DE-765C-6D5E-19DF3D45FF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97AF563-7468-49DC-14CD-8992F8F293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81063-1F93-7C4E-8D10-117B45D12DCE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137B3A5-F882-F5FA-F7FA-85BABFDF84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3FE941A-9583-7028-FAB8-2D5C557103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ACB3B-FB71-3F45-B7C4-87311324B9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49262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CF33998-1DB0-36CA-4835-D0859FEE6F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81063-1F93-7C4E-8D10-117B45D12DCE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8E59BAC-4165-B1F0-CF5B-560A958859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E4879D6-EDAA-4831-733F-1103003F98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ACB3B-FB71-3F45-B7C4-87311324B9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2982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81C858-D34C-2AB8-AF47-A8E5EEF147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0EC19E-9034-6285-24AD-C2A56470D5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CFF8BB6-CCE4-CBFE-F6B5-2819C64F2DA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81B05E1-7920-DE41-1954-D831DFC4A2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81063-1F93-7C4E-8D10-117B45D12DCE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416219B-7038-CE44-656A-053F937ED5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22CF4E5-75F1-B805-D1ED-CD5785F1A1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ACB3B-FB71-3F45-B7C4-87311324B9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9575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EBF7BB-45CA-4514-F4A3-528822B879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FC9AB47-4333-AE3E-869C-FBC84E7C7A4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4E92083-E23B-52CE-21BD-169EAF9FA2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639CD17-CDCC-8D8D-C576-B32488D6E0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81063-1F93-7C4E-8D10-117B45D12DCE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0A6CFAD-6624-B595-741A-93605DBEDB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B78AFB8-0730-3E04-C9F5-E1238D816D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ACB3B-FB71-3F45-B7C4-87311324B9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57874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42624B9-8768-F8D7-BBCF-8EC3141C28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2751D86-6C8D-E614-E8F9-B66375F786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D5B54E-4E4F-BCDC-956C-F08504D32DE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481063-1F93-7C4E-8D10-117B45D12DCE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D01D05-4561-206E-308F-3373F23C1FC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07705D-AECB-825F-B8A4-C29508DF664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BACB3B-FB71-3F45-B7C4-87311324B9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64498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youtube.com/watch?v=3uJnylLe1PE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DCA0BE4E-B0B3-795E-C406-7F87ECF2296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686" t="6258" r="13124"/>
          <a:stretch/>
        </p:blipFill>
        <p:spPr bwMode="auto">
          <a:xfrm>
            <a:off x="1136251" y="751109"/>
            <a:ext cx="2829259" cy="2845843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60BA598E-9998-4697-8480-B444D32C63CE}"/>
              </a:ext>
            </a:extLst>
          </p:cNvPr>
          <p:cNvSpPr txBox="1"/>
          <p:nvPr/>
        </p:nvSpPr>
        <p:spPr>
          <a:xfrm>
            <a:off x="4794364" y="751109"/>
            <a:ext cx="7059584" cy="39703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buClr>
                <a:srgbClr val="28A6DF"/>
              </a:buClr>
              <a:buSzPct val="120000"/>
            </a:pPr>
            <a:r>
              <a:rPr lang="en-US" sz="1200" b="1" dirty="0">
                <a:solidFill>
                  <a:srgbClr val="00B0F0"/>
                </a:solidFill>
                <a:latin typeface="Montserrat" panose="02000505000000020004" pitchFamily="2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Watch Jerry Rice: Journey to Becoming an NFL Star</a:t>
            </a:r>
            <a:endParaRPr lang="en-US" sz="1200" b="1" dirty="0">
              <a:solidFill>
                <a:srgbClr val="00B0F0"/>
              </a:solidFill>
              <a:latin typeface="Montserrat" panose="02000505000000020004" pitchFamily="2" charset="0"/>
            </a:endParaRPr>
          </a:p>
          <a:p>
            <a:pPr algn="just">
              <a:buClr>
                <a:srgbClr val="28A6DF"/>
              </a:buClr>
              <a:buSzPct val="120000"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ontserrat" panose="02000505000000020004" pitchFamily="2" charset="0"/>
            </a:endParaRP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Montserrat" panose="02000505000000020004" pitchFamily="2" charset="0"/>
              </a:rPr>
              <a:t>Known as one of the best players to ever see a football field</a:t>
            </a: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Montserrat" panose="02000505000000020004" pitchFamily="2" charset="0"/>
            </a:endParaRP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Montserrat" panose="02000505000000020004" pitchFamily="2" charset="0"/>
              </a:rPr>
              <a:t>Wide receiver whose accolades include 3-time Super Bowl Champion, a Super Bowl MVP, a 10-time First Team All Pro, and holds NFL record for receptions, receiving yards and touchdowns, total touchdowns, and all-purpose yards</a:t>
            </a: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endParaRPr lang="en-US" sz="1200" dirty="0">
              <a:latin typeface="Montserrat" panose="02000505000000020004" pitchFamily="2" charset="0"/>
            </a:endParaRP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r>
              <a:rPr lang="en-US" sz="1200" dirty="0">
                <a:latin typeface="Montserrat" panose="02000505000000020004" pitchFamily="2" charset="0"/>
              </a:rPr>
              <a:t>C</a:t>
            </a:r>
            <a:r>
              <a:rPr kumimoji="0" lang="en-US" sz="1200" b="0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Montserrat" panose="02000505000000020004" pitchFamily="2" charset="0"/>
              </a:rPr>
              <a:t>reated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Montserrat" panose="02000505000000020004" pitchFamily="2" charset="0"/>
              </a:rPr>
              <a:t> the Jerry Rice 127 Foundation which  provides financial support to agencies and organizations in the San Francisco Bay Area and beyond dedicated to helping children and their families</a:t>
            </a: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Montserrat" panose="02000505000000020004" pitchFamily="2" charset="0"/>
            </a:endParaRP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Montserrat" panose="02000505000000020004" pitchFamily="2" charset="0"/>
              </a:rPr>
              <a:t>Partnered with Steve Young to create the 8 to 80 Zones which  provides youth living in underserved communities the skills to pursue careers in technology, esports, gaming, and media</a:t>
            </a: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Montserrat" panose="02000505000000020004" pitchFamily="2" charset="0"/>
            </a:endParaRP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Montserrat" panose="02000505000000020004" pitchFamily="2" charset="0"/>
              </a:rPr>
              <a:t>The Jerry Rice Award, created in 2011 and named after the famed receiver, is awarded annually in the USA to the most outstanding freshman player in the Division I Football Championship of college football as chosen by a nationwide panel of media and college sports information directors</a:t>
            </a: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endParaRPr lang="en-US" sz="1200" b="1" dirty="0">
              <a:latin typeface="Montserrat" panose="00000500000000000000" pitchFamily="50" charset="0"/>
            </a:endParaRPr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81E9C843-D5FA-457E-B926-84EBA9EEFF56}"/>
              </a:ext>
            </a:extLst>
          </p:cNvPr>
          <p:cNvSpPr txBox="1">
            <a:spLocks/>
          </p:cNvSpPr>
          <p:nvPr/>
        </p:nvSpPr>
        <p:spPr>
          <a:xfrm>
            <a:off x="315324" y="3538438"/>
            <a:ext cx="4479040" cy="113068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defPPr>
              <a:defRPr lang="LID4096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200" b="1" dirty="0">
                <a:solidFill>
                  <a:schemeClr val="tx1"/>
                </a:solidFill>
                <a:latin typeface="Montserrat" panose="00000500000000000000" pitchFamily="2" charset="0"/>
              </a:rPr>
              <a:t>JERRY RICE</a:t>
            </a:r>
          </a:p>
          <a:p>
            <a:pPr algn="ctr"/>
            <a:r>
              <a:rPr lang="en-US" sz="1600" b="1" dirty="0">
                <a:solidFill>
                  <a:schemeClr val="tx1"/>
                </a:solidFill>
                <a:latin typeface="Montserrat" panose="02000505000000020004" pitchFamily="2" charset="0"/>
              </a:rPr>
              <a:t>Celebrated Pro-Footbal</a:t>
            </a:r>
            <a:r>
              <a:rPr lang="en-US" sz="1600" b="1" dirty="0">
                <a:latin typeface="Montserrat" panose="02000505000000020004" pitchFamily="2" charset="0"/>
              </a:rPr>
              <a:t>l Player</a:t>
            </a:r>
            <a:endParaRPr lang="en-US" b="1" dirty="0">
              <a:solidFill>
                <a:schemeClr val="tx1"/>
              </a:solidFill>
              <a:latin typeface="Montserrat" panose="02000505000000020004" pitchFamily="2" charset="0"/>
            </a:endParaRPr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77C00563-F78D-4CA8-B366-24E0BB5C42ED}"/>
              </a:ext>
            </a:extLst>
          </p:cNvPr>
          <p:cNvCxnSpPr>
            <a:cxnSpLocks/>
          </p:cNvCxnSpPr>
          <p:nvPr/>
        </p:nvCxnSpPr>
        <p:spPr>
          <a:xfrm>
            <a:off x="370049" y="4506243"/>
            <a:ext cx="42261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88217269-0009-0642-32AA-6DC6E183BD3C}"/>
              </a:ext>
            </a:extLst>
          </p:cNvPr>
          <p:cNvSpPr/>
          <p:nvPr/>
        </p:nvSpPr>
        <p:spPr>
          <a:xfrm>
            <a:off x="1536529" y="4620057"/>
            <a:ext cx="2080415" cy="327194"/>
          </a:xfrm>
          <a:prstGeom prst="roundRect">
            <a:avLst>
              <a:gd name="adj" fmla="val 50000"/>
            </a:avLst>
          </a:prstGeom>
          <a:noFill/>
          <a:ln w="28575">
            <a:solidFill>
              <a:srgbClr val="28A6D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solidFill>
                  <a:schemeClr val="tx1"/>
                </a:solidFill>
                <a:latin typeface="Montserrat" panose="00000500000000000000" pitchFamily="50" charset="0"/>
              </a:rPr>
              <a:t>$36,000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D3474A3-A2D0-9A52-1B31-C5034D281AE6}"/>
              </a:ext>
            </a:extLst>
          </p:cNvPr>
          <p:cNvSpPr txBox="1"/>
          <p:nvPr/>
        </p:nvSpPr>
        <p:spPr>
          <a:xfrm>
            <a:off x="773536" y="5070586"/>
            <a:ext cx="3606401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1" dirty="0">
                <a:latin typeface="Montserrat" panose="00000500000000000000" pitchFamily="50" charset="0"/>
              </a:rPr>
              <a:t>*Client is responsible for round-trip airfare, ground transportation in event city, hotel accommodations and incidentals for up to two nights</a:t>
            </a:r>
          </a:p>
        </p:txBody>
      </p:sp>
    </p:spTree>
    <p:extLst>
      <p:ext uri="{BB962C8B-B14F-4D97-AF65-F5344CB8AC3E}">
        <p14:creationId xmlns:p14="http://schemas.microsoft.com/office/powerpoint/2010/main" val="6079849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24060</TotalTime>
  <Words>204</Words>
  <Application>Microsoft Office PowerPoint</Application>
  <PresentationFormat>Widescreen</PresentationFormat>
  <Paragraphs>16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Montserrat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Nichole Beasley</dc:creator>
  <cp:lastModifiedBy>Duncan Hesketh</cp:lastModifiedBy>
  <cp:revision>63</cp:revision>
  <dcterms:created xsi:type="dcterms:W3CDTF">2023-06-13T21:55:48Z</dcterms:created>
  <dcterms:modified xsi:type="dcterms:W3CDTF">2025-02-12T23:11:43Z</dcterms:modified>
</cp:coreProperties>
</file>