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6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19" d="100"/>
          <a:sy n="119" d="100"/>
        </p:scale>
        <p:origin x="23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B842E-6ED7-7743-AB72-A4E46F454A7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63E7A-82C5-534C-B357-8D229C16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60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3142-BBD1-BC1B-FBD5-0986CF1F7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EB35F-6062-4039-6570-E6BAF088C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FC138-2B8A-816B-D657-DDA326D1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2C2D9-2216-791E-EACD-F6C01C8C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6D4F6-4B5D-99F1-E12D-65ECAB4F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EE29-C1C1-EE2D-345D-36EACB6D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8C8B9-FEA9-B977-6DD2-1D31DEE7C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B6144-7D9B-6C41-1AA5-33CA1462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458E3-13CE-B3E8-97BB-62910F09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CB09F-EBC3-4378-0F95-4E535ABD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4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10B7D0-0247-7131-DDE0-56223982A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7F876-9BDF-A856-B968-6E3FFF4B5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C5DC2-42D2-2223-D3D7-F812707E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D1990-FC6E-E7A8-F7CB-C7E9A327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983A0-ED7B-3AEA-1FC9-1D6DBA92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6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AA73-0DD0-DA77-DD9F-D55A52C65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39AA6-16AD-D2F1-9DA5-815C4191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834B5-FB05-3E67-C319-4A81593B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25E3-B71D-4EE0-DFFB-BF40B818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42F2-3348-42F5-3EF5-D841F590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7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67AC-6558-EDDB-3D9A-C2DFA1540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64D89-B9C5-CCEF-D0C0-83AE60D03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7D197-F5BF-3418-1334-14869512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D351F-176C-71E2-A33C-3781F21EB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931F-3C9D-0C53-B824-ABB9DDA15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3B86-B909-C0DD-B9DF-98F875F97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4E63C-AD92-8AEA-CEA0-070204134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4BEFC-ACFF-FE47-CA09-178CED6FB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17C73-71B1-6EDD-C678-037BC7CC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9591-C3E1-04DA-EF74-88E308F1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7041C-3755-FB97-93AA-AEAF12C0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0E39-8D1C-612B-BB60-8A9DED8E5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5C0DC-A5AA-8E37-2E4E-DE6F22522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CF49D-3075-356C-8596-D403B436E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E5CC0-61C5-485F-736B-F85DD079D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4416C-310F-445E-DDF4-6791993B3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F48990-2BC1-F416-0626-ADA11673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05DC1C-B7C2-F211-5A84-5A044ECC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AE2F1-98C4-5ABE-DB55-1EB6BB352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9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8CB90-32DE-765C-6D5E-19DF3D45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AF563-7468-49DC-14CD-8992F8F2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37B3A5-F882-F5FA-F7FA-85BABFDF8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E941A-9583-7028-FAB8-2D5C5571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2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33998-1DB0-36CA-4835-D0859FEE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59BAC-4165-B1F0-CF5B-560A9588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879D6-EDAA-4831-733F-1103003F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9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C858-D34C-2AB8-AF47-A8E5EEF14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19E-9034-6285-24AD-C2A56470D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F8BB6-CCE4-CBFE-F6B5-2819C64F2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B05E1-7920-DE41-1954-D831DFC4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6219B-7038-CE44-656A-053F937ED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CF4E5-75F1-B805-D1ED-CD5785F1A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F7BB-45CA-4514-F4A3-528822B8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9AB47-4333-AE3E-869C-FBC84E7C7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92083-E23B-52CE-21BD-169EAF9FA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9CD17-CDCC-8D8D-C576-B32488D6E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6CFAD-6624-B595-741A-93605DBED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8AFB8-0730-3E04-C9F5-E1238D816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8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2624B9-8768-F8D7-BBCF-8EC3141C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51D86-6C8D-E614-E8F9-B66375F7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5B54E-4E4F-BCDC-956C-F08504D32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1063-1F93-7C4E-8D10-117B45D12DC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01D05-4561-206E-308F-3373F23C1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7705D-AECB-825F-B8A4-C29508DF6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4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3uJnylLe1P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CA0BE4E-B0B3-795E-C406-7F87ECF229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86" t="6258" r="13124"/>
          <a:stretch/>
        </p:blipFill>
        <p:spPr bwMode="auto">
          <a:xfrm>
            <a:off x="1136251" y="751109"/>
            <a:ext cx="2829259" cy="2845843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94364" y="751109"/>
            <a:ext cx="705958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Jerry Rice: Journey to Becoming an NFL Star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</a:rPr>
              <a:t>Known as one of the best players to ever see a football field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</a:rPr>
              <a:t>Wide receiver whose accolades include 3-time Super Bowl Champion, a Super Bowl MVP, a 10-time First Team All Pro, and holds NFL record for receptions, receiving yards and touchdowns, total touchdowns, and all-purpose yards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C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</a:rPr>
              <a:t>reated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</a:rPr>
              <a:t> the Jerry Rice 127 Foundation which  provides financial support to agencies and organizations in the San Francisco Bay Area and beyond dedicated to helping children and their families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</a:rPr>
              <a:t>Partnered with Steve Young to create the 8 to 80 Zones which  provides youth living in underserved communities the skills to pursue careers in technology, esports, gaming, and media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</a:rPr>
              <a:t>The Jerry Rice Award, created in 2011 and named after the famed receiver, is awarded annually in the USA to the most outstanding freshman player in the Division I Football Championship of college football as chosen by a nationwide panel of media and college sports information directors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1" dirty="0">
              <a:latin typeface="Montserrat" panose="00000500000000000000" pitchFamily="50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E9C843-D5FA-457E-B926-84EBA9EEFF56}"/>
              </a:ext>
            </a:extLst>
          </p:cNvPr>
          <p:cNvSpPr txBox="1">
            <a:spLocks/>
          </p:cNvSpPr>
          <p:nvPr/>
        </p:nvSpPr>
        <p:spPr>
          <a:xfrm>
            <a:off x="315324" y="3538438"/>
            <a:ext cx="4479040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/>
                </a:solidFill>
                <a:latin typeface="Montserrat" panose="00000500000000000000" pitchFamily="2" charset="0"/>
              </a:rPr>
              <a:t>JERRY RICE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Montserrat" panose="02000505000000020004" pitchFamily="2" charset="0"/>
              </a:rPr>
              <a:t>Celebrated Pro-Footbal</a:t>
            </a:r>
            <a:r>
              <a:rPr lang="en-US" sz="1600" b="1" dirty="0">
                <a:latin typeface="Montserrat" panose="02000505000000020004" pitchFamily="2" charset="0"/>
              </a:rPr>
              <a:t>l Player</a:t>
            </a:r>
            <a:endParaRPr lang="en-US" b="1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70049" y="4506243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8217269-0009-0642-32AA-6DC6E183BD3C}"/>
              </a:ext>
            </a:extLst>
          </p:cNvPr>
          <p:cNvSpPr/>
          <p:nvPr/>
        </p:nvSpPr>
        <p:spPr>
          <a:xfrm>
            <a:off x="1536529" y="4620057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$36,000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3474A3-A2D0-9A52-1B31-C5034D281AE6}"/>
              </a:ext>
            </a:extLst>
          </p:cNvPr>
          <p:cNvSpPr txBox="1"/>
          <p:nvPr/>
        </p:nvSpPr>
        <p:spPr>
          <a:xfrm>
            <a:off x="773536" y="5070586"/>
            <a:ext cx="36064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>
                <a:latin typeface="Montserrat" panose="00000500000000000000" pitchFamily="50" charset="0"/>
              </a:rPr>
              <a:t>*Client is responsible for round-trip airfare, ground transportation in event city, hotel accommodations and incidentals for up to two nights</a:t>
            </a:r>
          </a:p>
        </p:txBody>
      </p:sp>
    </p:spTree>
    <p:extLst>
      <p:ext uri="{BB962C8B-B14F-4D97-AF65-F5344CB8AC3E}">
        <p14:creationId xmlns:p14="http://schemas.microsoft.com/office/powerpoint/2010/main" val="607984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24060</TotalTime>
  <Words>204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63</cp:revision>
  <dcterms:created xsi:type="dcterms:W3CDTF">2023-06-13T21:55:48Z</dcterms:created>
  <dcterms:modified xsi:type="dcterms:W3CDTF">2025-02-12T23:11:43Z</dcterms:modified>
</cp:coreProperties>
</file>