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59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2" d="100"/>
          <a:sy n="122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842E-6ED7-7743-AB72-A4E46F454A7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63E7A-82C5-534C-B357-8D229C16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8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4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3142-BBD1-BC1B-FBD5-0986CF1F7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EB35F-6062-4039-6570-E6BAF088C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FC138-2B8A-816B-D657-DDA326D1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2C2D9-2216-791E-EACD-F6C01C8C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6D4F6-4B5D-99F1-E12D-65ECAB4F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EE29-C1C1-EE2D-345D-36EACB6D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8C8B9-FEA9-B977-6DD2-1D31DEE7C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B6144-7D9B-6C41-1AA5-33CA1462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458E3-13CE-B3E8-97BB-62910F09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CB09F-EBC3-4378-0F95-4E535ABD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4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0B7D0-0247-7131-DDE0-56223982A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7F876-9BDF-A856-B968-6E3FFF4B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C5DC2-42D2-2223-D3D7-F812707E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1990-FC6E-E7A8-F7CB-C7E9A327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83A0-ED7B-3AEA-1FC9-1D6DBA92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6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AA73-0DD0-DA77-DD9F-D55A52C6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39AA6-16AD-D2F1-9DA5-815C4191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834B5-FB05-3E67-C319-4A81593B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25E3-B71D-4EE0-DFFB-BF40B818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42F2-3348-42F5-3EF5-D841F590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67AC-6558-EDDB-3D9A-C2DFA154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64D89-B9C5-CCEF-D0C0-83AE60D03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7D197-F5BF-3418-1334-14869512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351F-176C-71E2-A33C-3781F21E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A931F-3C9D-0C53-B824-ABB9DDA1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3B86-B909-C0DD-B9DF-98F875F9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4E63C-AD92-8AEA-CEA0-070204134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4BEFC-ACFF-FE47-CA09-178CED6FB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17C73-71B1-6EDD-C678-037BC7CC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89591-C3E1-04DA-EF74-88E308F1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7041C-3755-FB97-93AA-AEAF12C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6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0E39-8D1C-612B-BB60-8A9DED8E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5C0DC-A5AA-8E37-2E4E-DE6F22522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CF49D-3075-356C-8596-D403B436E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CE5CC0-61C5-485F-736B-F85DD079D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4416C-310F-445E-DDF4-6791993B3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48990-2BC1-F416-0626-ADA11673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5DC1C-B7C2-F211-5A84-5A044ECC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AE2F1-98C4-5ABE-DB55-1EB6BB35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CB90-32DE-765C-6D5E-19DF3D45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F563-7468-49DC-14CD-8992F8F2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7B3A5-F882-F5FA-F7FA-85BABFDF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E941A-9583-7028-FAB8-2D5C5571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33998-1DB0-36CA-4835-D0859FEE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59BAC-4165-B1F0-CF5B-560A9588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879D6-EDAA-4831-733F-1103003F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C858-D34C-2AB8-AF47-A8E5EEF1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EC19E-9034-6285-24AD-C2A56470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F8BB6-CCE4-CBFE-F6B5-2819C64F2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B05E1-7920-DE41-1954-D831DFC4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6219B-7038-CE44-656A-053F937E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CF4E5-75F1-B805-D1ED-CD5785F1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F7BB-45CA-4514-F4A3-528822B8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AB47-4333-AE3E-869C-FBC84E7C7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92083-E23B-52CE-21BD-169EAF9FA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9CD17-CDCC-8D8D-C576-B32488D6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6CFAD-6624-B595-741A-93605DBE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8AFB8-0730-3E04-C9F5-E1238D81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8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624B9-8768-F8D7-BBCF-8EC3141C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51D86-6C8D-E614-E8F9-B66375F7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B54E-4E4F-BCDC-956C-F08504D32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1063-1F93-7C4E-8D10-117B45D12DC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01D05-4561-206E-308F-3373F23C1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705D-AECB-825F-B8A4-C29508DF6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ER8kB7zooI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23F4279-4E11-43D6-FEA1-73207010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4003" r="24003"/>
          <a:stretch/>
        </p:blipFill>
        <p:spPr bwMode="auto">
          <a:xfrm>
            <a:off x="1045029" y="268394"/>
            <a:ext cx="3138881" cy="31694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C347C36-6BAD-47DF-A629-2724BE4D307D}"/>
              </a:ext>
            </a:extLst>
          </p:cNvPr>
          <p:cNvGrpSpPr/>
          <p:nvPr/>
        </p:nvGrpSpPr>
        <p:grpSpPr>
          <a:xfrm>
            <a:off x="370049" y="3392234"/>
            <a:ext cx="4479040" cy="1722604"/>
            <a:chOff x="370049" y="3081229"/>
            <a:chExt cx="4479040" cy="1722604"/>
          </a:xfrm>
        </p:grpSpPr>
        <p:sp>
          <p:nvSpPr>
            <p:cNvPr id="61" name="Title 1">
              <a:extLst>
                <a:ext uri="{FF2B5EF4-FFF2-40B4-BE49-F238E27FC236}">
                  <a16:creationId xmlns:a16="http://schemas.microsoft.com/office/drawing/2014/main" id="{81E9C843-D5FA-457E-B926-84EBA9EEFF56}"/>
                </a:ext>
              </a:extLst>
            </p:cNvPr>
            <p:cNvSpPr txBox="1">
              <a:spLocks/>
            </p:cNvSpPr>
            <p:nvPr/>
          </p:nvSpPr>
          <p:spPr>
            <a:xfrm>
              <a:off x="370049" y="3081229"/>
              <a:ext cx="4479040" cy="11306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282669"/>
                  </a:solidFill>
                  <a:latin typeface="Montserrat" panose="00000500000000000000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dirty="0">
                  <a:solidFill>
                    <a:schemeClr val="tx1"/>
                  </a:solidFill>
                  <a:latin typeface="LEMON MILK" panose="00000500000000000000" pitchFamily="50" charset="0"/>
                </a:rPr>
                <a:t>LILY BRASCH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Inspirational Speaker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3E767E6-88F8-4583-8E73-7831CE97818A}"/>
                </a:ext>
              </a:extLst>
            </p:cNvPr>
            <p:cNvCxnSpPr>
              <a:cxnSpLocks/>
            </p:cNvCxnSpPr>
            <p:nvPr/>
          </p:nvCxnSpPr>
          <p:spPr>
            <a:xfrm>
              <a:off x="370049" y="4122918"/>
              <a:ext cx="42261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818E3ED-FBB4-4F0A-9B4F-EB0091C7D36C}"/>
                </a:ext>
              </a:extLst>
            </p:cNvPr>
            <p:cNvSpPr/>
            <p:nvPr/>
          </p:nvSpPr>
          <p:spPr>
            <a:xfrm>
              <a:off x="1569362" y="4476639"/>
              <a:ext cx="2080415" cy="32719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28A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Montserrat" panose="00000500000000000000" pitchFamily="50" charset="0"/>
                </a:rPr>
                <a:t>Fee: $12,500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C1D66F1-716B-480E-B23B-9FA8BCAE1C41}"/>
              </a:ext>
            </a:extLst>
          </p:cNvPr>
          <p:cNvSpPr txBox="1"/>
          <p:nvPr/>
        </p:nvSpPr>
        <p:spPr>
          <a:xfrm>
            <a:off x="4715472" y="268394"/>
            <a:ext cx="705958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00B0F0"/>
                </a:solidFill>
                <a:latin typeface="Montserrat" panose="00000500000000000000" pitchFamily="50" charset="0"/>
                <a:hlinkClick r:id="rId4"/>
              </a:rPr>
              <a:t>Watch Lily Brasch: Showreel</a:t>
            </a:r>
            <a:endParaRPr lang="en-US" sz="1200" b="1" dirty="0">
              <a:solidFill>
                <a:srgbClr val="00B0F0"/>
              </a:solidFill>
              <a:latin typeface="Montserrat" panose="00000500000000000000" pitchFamily="50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0" i="0" dirty="0">
              <a:effectLst/>
              <a:latin typeface="Montserrat" panose="02000505000000020004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</a:rPr>
              <a:t>Born with a rare congenital condition and was predicted to never walk, Lily Brasch has defied all odds to inspire audiences worldwide with her incredible journey of overcoming adversity and pursuing greatness. 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</a:rPr>
              <a:t>Lily has trained to climb mountains and compete in National Muscle Building competitions.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</a:rPr>
              <a:t>Her speeches touch on themes of perseverance, adaptability, and achieving the impossible, resonating deeply with audiences across industries. 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</a:rPr>
              <a:t>Lily’s electrifying presence and impactful messages make her a sought-after voice in corporate conferences, leadership summits, and motivational events.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</a:rPr>
              <a:t>Lily Brasch is more than a speaker—she’s a transformational force who leaves a lasting impact on every audience she engages with. Event planners seeking a keynote speaker who combines personal authenticity with a universal message of hope and determination will find Lily to be the perfect choice.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</a:rPr>
              <a:t>Her story of overcoming adversity captivates and motivates audiences of all backgrounds. Whether she is addressing corporate teams, educational institutions, or large conferences, Lily brings unmatched energy and a unique perspective that resonates deeply. 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</a:rPr>
              <a:t>She doesn’t just tell her story; she invites audiences to see themselves in her journey, leaving them inspired to tackle their own challenges head-on.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i="0" dirty="0">
              <a:effectLst/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spc="-40" dirty="0">
              <a:latin typeface="Montserrat" panose="02000505000000020004" pitchFamily="2" charset="0"/>
              <a:cs typeface="Helvetica" panose="020B0604020202020204" pitchFamily="34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spc="-40" dirty="0">
                <a:latin typeface="Montserrat" panose="02000505000000020004" pitchFamily="2" charset="0"/>
                <a:cs typeface="Helvetica" panose="020B0604020202020204" pitchFamily="34" charset="0"/>
              </a:rPr>
              <a:t>Speech Availability: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393939"/>
                </a:solidFill>
                <a:effectLst/>
                <a:latin typeface="Helvetica" panose="020B0604020202020204" pitchFamily="34" charset="0"/>
              </a:rPr>
              <a:t>Lily will speak for 15 minutes standing up and then take Q&amp;A sitting down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393939"/>
                </a:solidFill>
                <a:effectLst/>
                <a:latin typeface="Helvetica" panose="020B0604020202020204" pitchFamily="34" charset="0"/>
              </a:rPr>
              <a:t>If stage allows her to sit and giver her speech it can be then 30-minute talk plus Q&amp;A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393939"/>
                </a:solidFill>
                <a:effectLst/>
                <a:latin typeface="Helvetica" panose="020B0604020202020204" pitchFamily="34" charset="0"/>
              </a:rPr>
              <a:t>Available for moderated discussions and Fireside chats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spc="-40" dirty="0">
              <a:solidFill>
                <a:prstClr val="black"/>
              </a:solidFill>
              <a:latin typeface="Montserrat" panose="02000505000000020004" pitchFamily="2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7B2654-381A-A73F-6F5E-D6ABF2368FA0}"/>
              </a:ext>
            </a:extLst>
          </p:cNvPr>
          <p:cNvSpPr txBox="1"/>
          <p:nvPr/>
        </p:nvSpPr>
        <p:spPr>
          <a:xfrm>
            <a:off x="306823" y="5114838"/>
            <a:ext cx="4395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*Travels from: New York City.</a:t>
            </a:r>
          </a:p>
          <a:p>
            <a:r>
              <a:rPr lang="en-US" sz="1000" dirty="0"/>
              <a:t>**Client to pay for 2 x travel and all ground, accommodation and incidental costs</a:t>
            </a:r>
          </a:p>
        </p:txBody>
      </p:sp>
    </p:spTree>
    <p:extLst>
      <p:ext uri="{BB962C8B-B14F-4D97-AF65-F5344CB8AC3E}">
        <p14:creationId xmlns:p14="http://schemas.microsoft.com/office/powerpoint/2010/main" val="900787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95098</TotalTime>
  <Words>294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LEMON MILK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Beasley</dc:creator>
  <cp:lastModifiedBy>Duncan Hesketh</cp:lastModifiedBy>
  <cp:revision>61</cp:revision>
  <dcterms:created xsi:type="dcterms:W3CDTF">2023-06-13T21:55:48Z</dcterms:created>
  <dcterms:modified xsi:type="dcterms:W3CDTF">2025-01-09T19:08:16Z</dcterms:modified>
</cp:coreProperties>
</file>