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2" d="100"/>
          <a:sy n="122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B842E-6ED7-7743-AB72-A4E46F454A73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63E7A-82C5-534C-B357-8D229C164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6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4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C3142-BBD1-BC1B-FBD5-0986CF1F77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B35F-6062-4039-6570-E6BAF088C4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FC138-2B8A-816B-D657-DDA326D1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2C2D9-2216-791E-EACD-F6C01C8C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6D4F6-4B5D-99F1-E12D-65ECAB4F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EE29-C1C1-EE2D-345D-36EACB6D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8C8B9-FEA9-B977-6DD2-1D31DEE7C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B6144-7D9B-6C41-1AA5-33CA14624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458E3-13CE-B3E8-97BB-62910F09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CB09F-EBC3-4378-0F95-4E535ABDC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10B7D0-0247-7131-DDE0-56223982A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7F876-9BDF-A856-B968-6E3FFF4B5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5DC2-42D2-2223-D3D7-F812707EB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D1990-FC6E-E7A8-F7CB-C7E9A327C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983A0-ED7B-3AEA-1FC9-1D6DBA92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6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AA73-0DD0-DA77-DD9F-D55A52C65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39AA6-16AD-D2F1-9DA5-815C41918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834B5-FB05-3E67-C319-4A81593B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25E3-B71D-4EE0-DFFB-BF40B818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A42F2-3348-42F5-3EF5-D841F590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7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767AC-6558-EDDB-3D9A-C2DFA1540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64D89-B9C5-CCEF-D0C0-83AE60D031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7D197-F5BF-3418-1334-148695127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D351F-176C-71E2-A33C-3781F21EB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931F-3C9D-0C53-B824-ABB9DDA15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13B86-B909-C0DD-B9DF-98F875F97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4E63C-AD92-8AEA-CEA0-070204134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4BEFC-ACFF-FE47-CA09-178CED6F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17C73-71B1-6EDD-C678-037BC7C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89591-C3E1-04DA-EF74-88E308F19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7041C-3755-FB97-93AA-AEAF12C0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6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0E39-8D1C-612B-BB60-8A9DED8E5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5C0DC-A5AA-8E37-2E4E-DE6F22522B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CF49D-3075-356C-8596-D403B436E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5CC0-61C5-485F-736B-F85DD079D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84416C-310F-445E-DDF4-6791993B35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48990-2BC1-F416-0626-ADA116733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5DC1C-B7C2-F211-5A84-5A044ECC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AE2F1-98C4-5ABE-DB55-1EB6BB352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9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8CB90-32DE-765C-6D5E-19DF3D45F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AF563-7468-49DC-14CD-8992F8F2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37B3A5-F882-F5FA-F7FA-85BABFDF8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FE941A-9583-7028-FAB8-2D5C55710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F33998-1DB0-36CA-4835-D0859FEE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9BAC-4165-B1F0-CF5B-560A95885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4879D6-EDAA-4831-733F-1103003F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98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C858-D34C-2AB8-AF47-A8E5EEF14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19E-9034-6285-24AD-C2A56470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FF8BB6-CCE4-CBFE-F6B5-2819C64F2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B05E1-7920-DE41-1954-D831DFC4A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16219B-7038-CE44-656A-053F937ED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CF4E5-75F1-B805-D1ED-CD5785F1A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BF7BB-45CA-4514-F4A3-528822B8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B47-4333-AE3E-869C-FBC84E7C7A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92083-E23B-52CE-21BD-169EAF9FA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9CD17-CDCC-8D8D-C576-B32488D6E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6CFAD-6624-B595-741A-93605DBED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8AFB8-0730-3E04-C9F5-E1238D816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78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2624B9-8768-F8D7-BBCF-8EC3141C2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751D86-6C8D-E614-E8F9-B66375F7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5B54E-4E4F-BCDC-956C-F08504D32D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81063-1F93-7C4E-8D10-117B45D12DCE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01D05-4561-206E-308F-3373F23C1F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705D-AECB-825F-B8A4-C29508DF6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CB3B-FB71-3F45-B7C4-87311324B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s://youtu.be/oq-AEerUq5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B279F16-E5C7-EB4F-B319-E0E7F51F0E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 l="16623" r="16623"/>
          <a:stretch/>
        </p:blipFill>
        <p:spPr bwMode="auto">
          <a:xfrm>
            <a:off x="1170124" y="317273"/>
            <a:ext cx="2546013" cy="254270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638031" y="323118"/>
            <a:ext cx="7059584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2000505000000020004" pitchFamily="2" charset="0"/>
                <a:hlinkClick r:id="rId4"/>
              </a:rPr>
              <a:t>Watch Tom Jones: Why he is running </a:t>
            </a:r>
            <a:endParaRPr lang="en-US" sz="1200" b="1" dirty="0">
              <a:solidFill>
                <a:srgbClr val="00B0F0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highlight>
                <a:srgbClr val="FFFF00"/>
              </a:highlight>
              <a:latin typeface="Montserrat" panose="02000505000000020004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2" charset="0"/>
              </a:rPr>
              <a:t>Tom Jones, the founder of </a:t>
            </a:r>
            <a:r>
              <a:rPr lang="en-US" sz="1200" b="0" i="0" dirty="0" err="1">
                <a:effectLst/>
                <a:latin typeface="Montserrat" panose="00000500000000000000" pitchFamily="2" charset="0"/>
              </a:rPr>
              <a:t>Quitproof</a:t>
            </a:r>
            <a:r>
              <a:rPr lang="en-US" sz="1200" b="0" i="0" dirty="0">
                <a:effectLst/>
                <a:latin typeface="Montserrat" panose="00000500000000000000" pitchFamily="2" charset="0"/>
              </a:rPr>
              <a:t>, is a motivational keynote speaker known for his transformative journey from overcoming personal struggles to inspiring global audiences.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2" charset="0"/>
              </a:rPr>
              <a:t>As a high-performance coach, endurance athlete, and resilience expert, Tom’s message centers on persistence, resilience, and the belief that true success lies in refusing to quit.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2" charset="0"/>
              </a:rPr>
              <a:t>Through </a:t>
            </a:r>
            <a:r>
              <a:rPr lang="en-US" sz="1200" b="0" i="0" dirty="0" err="1">
                <a:effectLst/>
                <a:latin typeface="Montserrat" panose="00000500000000000000" pitchFamily="2" charset="0"/>
              </a:rPr>
              <a:t>Quitproof</a:t>
            </a:r>
            <a:r>
              <a:rPr lang="en-US" sz="1200" b="0" i="0" dirty="0">
                <a:effectLst/>
                <a:latin typeface="Montserrat" panose="00000500000000000000" pitchFamily="2" charset="0"/>
              </a:rPr>
              <a:t>, he delivers key insights on how to conquer challenges and build mental fortitude in high-stakes situations. Tom’s story and methodology have empowered organizations </a:t>
            </a:r>
            <a:r>
              <a:rPr lang="en-US" sz="1200" b="0" i="0" dirty="0">
                <a:solidFill>
                  <a:srgbClr val="FFFFFF"/>
                </a:solidFill>
                <a:effectLst/>
                <a:latin typeface="Montserrat" panose="00000500000000000000" pitchFamily="2" charset="0"/>
              </a:rPr>
              <a:t>and individuals worldwide, cementing his place as a highly sought-after keynote speaker.</a:t>
            </a:r>
            <a:endParaRPr lang="en-US" sz="1200" dirty="0">
              <a:solidFill>
                <a:srgbClr val="000000"/>
              </a:solidFill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2" charset="0"/>
              </a:rPr>
              <a:t>Tom’s expertise lies in resilience-building, mental toughness, and the art of enduring against the odds.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2" charset="0"/>
              </a:rPr>
              <a:t>With a background in endurance sports and an array of personal achievements in extreme conditions, Tom has proven his knowledge in mastering the mindset required for success. 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effectLst/>
                <a:latin typeface="Montserrat" panose="00000500000000000000" pitchFamily="2" charset="0"/>
              </a:rPr>
              <a:t>Having completed ultra-marathons, triathlons, and numerous physical challenges that test human limits, he applies his endurance experience to guide others in building grit and perseverance.</a:t>
            </a: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Personal Success and Growth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Post-Traumatic Growth and Resilience</a:t>
            </a:r>
            <a:endParaRPr lang="en-US" sz="1200" dirty="0">
              <a:solidFill>
                <a:srgbClr val="1F2124"/>
              </a:solidFill>
              <a:latin typeface="Montserrat" panose="00000500000000000000" pitchFamily="2" charset="0"/>
            </a:endParaRP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Athletic Mindset and Performance</a:t>
            </a: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393939"/>
                </a:solidFill>
                <a:effectLst/>
                <a:latin typeface="Montserrat" panose="00000500000000000000" pitchFamily="2" charset="0"/>
              </a:rPr>
              <a:t>Leadership and Personal Development</a:t>
            </a:r>
            <a:endParaRPr lang="en-US" sz="1200" dirty="0">
              <a:solidFill>
                <a:srgbClr val="1F2124"/>
              </a:solidFill>
              <a:latin typeface="Montserrat" panose="00000500000000000000" pitchFamily="2" charset="0"/>
            </a:endParaRPr>
          </a:p>
          <a:p>
            <a:pPr marL="171450" indent="-171450" algn="just">
              <a:buClr>
                <a:srgbClr val="28A6DF"/>
              </a:buClr>
              <a:buSzPct val="120000"/>
              <a:buFont typeface="Wingdings" panose="05000000000000000000" pitchFamily="2" charset="2"/>
              <a:buChar char="Ø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Mental Health and Well-Being</a:t>
            </a:r>
            <a:endParaRPr lang="en-US" sz="1200" b="0" i="0" dirty="0">
              <a:solidFill>
                <a:srgbClr val="000000"/>
              </a:solidFill>
              <a:effectLst/>
              <a:latin typeface="Montserrat" panose="00000500000000000000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98184" y="2694860"/>
            <a:ext cx="4479040" cy="2881829"/>
            <a:chOff x="370048" y="2711590"/>
            <a:chExt cx="4479040" cy="2881829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8" y="2711590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Tom Jones</a:t>
              </a:r>
              <a:endParaRPr lang="en-US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Motivational Speaker - </a:t>
              </a:r>
              <a:r>
                <a:rPr lang="en-US" sz="1600" dirty="0" err="1">
                  <a:latin typeface="Montserrat" panose="02000505000000020004" pitchFamily="2" charset="0"/>
                </a:rPr>
                <a:t>QuitProof</a:t>
              </a:r>
              <a:endParaRPr lang="en-US" sz="1600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183286" y="3983765"/>
              <a:ext cx="2680677" cy="417520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 from: $15,000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06367" y="4531590"/>
              <a:ext cx="3606401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*Client is responsible for business class flights, ground transportation in event city, hotel accommodations and incidentals 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for up to two nights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**Travels from Los Angeles, CA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***All fees exclude VAT and travel</a:t>
              </a: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11915" y="381773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person running through a hole in the wall&#10;&#10;Description automatically generated">
            <a:extLst>
              <a:ext uri="{FF2B5EF4-FFF2-40B4-BE49-F238E27FC236}">
                <a16:creationId xmlns:a16="http://schemas.microsoft.com/office/drawing/2014/main" id="{7B221FB3-AF0B-9DB4-D24B-B2DAED8D5A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2561" y="5418328"/>
            <a:ext cx="915440" cy="136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38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53789</TotalTime>
  <Words>257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59</cp:revision>
  <dcterms:created xsi:type="dcterms:W3CDTF">2023-06-13T21:55:48Z</dcterms:created>
  <dcterms:modified xsi:type="dcterms:W3CDTF">2024-12-11T17:12:22Z</dcterms:modified>
</cp:coreProperties>
</file>