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0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nu_Z8MdJS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305419F-F511-6F09-DD96-0396BD032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61" r="16861"/>
          <a:stretch/>
        </p:blipFill>
        <p:spPr bwMode="auto">
          <a:xfrm>
            <a:off x="1162106" y="337525"/>
            <a:ext cx="2829259" cy="2845843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754258" y="337525"/>
            <a:ext cx="7059584" cy="57092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1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Kanya Sesser: Whatever it takes</a:t>
            </a: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100" dirty="0"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Kanya Sesser is an internationally recognized para-athlete, groundbreaking model, actress, and motivational speaker whose life epitomizes resilience and determination.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Born without legs and abandoned as a baby in Thailand, Kanya overcame immense challenges to become a global symbol of empowerment. Her motto, “No legs, no limits,” captures her journey of defying expectations and inspiring others to break barriers.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With a career spanning adaptive sports, fashion, entertainment, and public speaking, Kanya’s multifaceted talents and powerful message make her a sought-after keynote speaker for events worldwide.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Her story of perseverance, courage, and advocacy for inclusivity resonates with audiences across industries and cultures.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solidFill>
                <a:schemeClr val="bg2">
                  <a:lumMod val="25000"/>
                </a:schemeClr>
              </a:solidFill>
              <a:effectLst/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Kanya’s dynamic talks inspire audiences to overcome adversity, embrace their uniqueness, and pursue their dreams with unwavering determination. Her ability to combine these experiences into a cohesive and impactful message sets her apart as an expert in resilience and inclusivity.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Kanya’s story of overcoming adversity resonates with audiences, motivating them to break through their own limitations.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Her unique perspective as a para-athlete and model brings critical insights into inclusivity and representation, fostering important conversations for organizations and communities.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solidFill>
                <a:schemeClr val="bg2">
                  <a:lumMod val="25000"/>
                </a:schemeClr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100" b="0" i="0" dirty="0">
                <a:solidFill>
                  <a:schemeClr val="bg2">
                    <a:lumMod val="25000"/>
                  </a:schemeClr>
                </a:solidFill>
                <a:effectLst/>
                <a:latin typeface="Montserrat" panose="00000500000000000000" pitchFamily="2" charset="0"/>
              </a:rPr>
              <a:t>Her powerful story, coupled with her dynamic presence, makes her an exceptional choice for events seeking a speaker who delivers authenticity and impact.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b="0" i="0" dirty="0">
              <a:solidFill>
                <a:schemeClr val="bg2">
                  <a:lumMod val="25000"/>
                </a:schemeClr>
              </a:solidFill>
              <a:effectLst/>
              <a:latin typeface="Montserrat" panose="00000500000000000000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100" dirty="0"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0000500000000000000" pitchFamily="50" charset="0"/>
              </a:rPr>
              <a:t>Keynote Topic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"No Legs, No Limits: Redefining Possibility and Embracing Resilience"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E9C843-D5FA-457E-B926-84EBA9EEFF56}"/>
              </a:ext>
            </a:extLst>
          </p:cNvPr>
          <p:cNvSpPr txBox="1">
            <a:spLocks/>
          </p:cNvSpPr>
          <p:nvPr/>
        </p:nvSpPr>
        <p:spPr>
          <a:xfrm>
            <a:off x="296185" y="3184003"/>
            <a:ext cx="4561099" cy="11306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LID4096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Montserrat" panose="00000500000000000000" pitchFamily="2" charset="0"/>
              </a:rPr>
              <a:t>Kanya Sesser</a:t>
            </a:r>
            <a:endParaRPr lang="en-US" sz="3200" b="1" dirty="0">
              <a:solidFill>
                <a:schemeClr val="tx1"/>
              </a:solidFill>
              <a:latin typeface="Montserrat" panose="00000500000000000000" pitchFamily="2" charset="0"/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  <a:latin typeface="Montserrat" panose="02000505000000020004" pitchFamily="2" charset="0"/>
              </a:rPr>
              <a:t>Paralympia</a:t>
            </a:r>
            <a:r>
              <a:rPr lang="en-US" sz="1600" dirty="0">
                <a:latin typeface="Montserrat" panose="02000505000000020004" pitchFamily="2" charset="0"/>
              </a:rPr>
              <a:t>n, Model &amp; </a:t>
            </a:r>
          </a:p>
          <a:p>
            <a:pPr algn="ctr"/>
            <a:r>
              <a:rPr lang="en-US" sz="1600" dirty="0">
                <a:latin typeface="Montserrat" panose="02000505000000020004" pitchFamily="2" charset="0"/>
              </a:rPr>
              <a:t>Inspirational Speaker</a:t>
            </a:r>
            <a:endParaRPr lang="en-US" dirty="0">
              <a:solidFill>
                <a:schemeClr val="tx1"/>
              </a:solidFill>
              <a:latin typeface="Montserrat" panose="02000505000000020004" pitchFamily="2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370049" y="450624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7661C08-B257-033B-DC5B-F3023EA63D53}"/>
              </a:ext>
            </a:extLst>
          </p:cNvPr>
          <p:cNvSpPr/>
          <p:nvPr/>
        </p:nvSpPr>
        <p:spPr>
          <a:xfrm>
            <a:off x="1536529" y="4573667"/>
            <a:ext cx="2080415" cy="327194"/>
          </a:xfrm>
          <a:prstGeom prst="roundRect">
            <a:avLst>
              <a:gd name="adj" fmla="val 50000"/>
            </a:avLst>
          </a:prstGeom>
          <a:noFill/>
          <a:ln w="28575">
            <a:solidFill>
              <a:srgbClr val="28A6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Montserrat" panose="00000500000000000000" pitchFamily="50" charset="0"/>
              </a:rPr>
              <a:t>$18,500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B6A1F0-F4EE-04BE-DA2D-F4C0075AB6DB}"/>
              </a:ext>
            </a:extLst>
          </p:cNvPr>
          <p:cNvSpPr txBox="1"/>
          <p:nvPr/>
        </p:nvSpPr>
        <p:spPr>
          <a:xfrm>
            <a:off x="773536" y="5024196"/>
            <a:ext cx="36064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1" dirty="0">
                <a:latin typeface="Montserrat" panose="00000500000000000000" pitchFamily="50" charset="0"/>
              </a:rPr>
              <a:t>*Client is responsible for ground transportation in event city, hotel accommodations and incidentals for up to two nights</a:t>
            </a: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** Travel Buyout of $2,000</a:t>
            </a:r>
          </a:p>
          <a:p>
            <a:pPr algn="ctr"/>
            <a:r>
              <a:rPr lang="en-US" sz="900" i="1" dirty="0">
                <a:latin typeface="Montserrat" panose="00000500000000000000" pitchFamily="50" charset="0"/>
              </a:rPr>
              <a:t>Travels from Los Angeles, CA</a:t>
            </a:r>
          </a:p>
        </p:txBody>
      </p:sp>
    </p:spTree>
    <p:extLst>
      <p:ext uri="{BB962C8B-B14F-4D97-AF65-F5344CB8AC3E}">
        <p14:creationId xmlns:p14="http://schemas.microsoft.com/office/powerpoint/2010/main" val="3316966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115495</TotalTime>
  <Words>296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64</cp:revision>
  <dcterms:created xsi:type="dcterms:W3CDTF">2023-12-15T21:28:02Z</dcterms:created>
  <dcterms:modified xsi:type="dcterms:W3CDTF">2024-12-06T19:49:34Z</dcterms:modified>
</cp:coreProperties>
</file>