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70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945FC-5EAF-4C3C-AFFE-1DCA1724910E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62450-D7BF-4260-AA06-D4A5E0649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38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70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707EC-B6D4-C30A-6276-77ADF88DA6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69F6F1-8614-EBEF-FC72-B9A91248E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11C5C-44A7-A716-545F-E65EE318B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770C3-DFDC-D2E3-2707-DF3B72D66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7A80B-1051-8BC8-E076-EFBC9D744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58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12D9A-A6AD-483F-0437-37AD6CD47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4208E5-8EEA-597C-1DC1-519B9EC552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800C7-4F18-2371-1E61-A90310DE7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2E7C9-10AC-7018-C9A5-5D03A1678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B5930-CE82-424A-5114-3AC3DB05D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9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E16529-EA3A-6331-CF82-B80736E76F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0481A5-A5CF-EACF-33DB-B0CA80460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7101F-019D-9119-FB0E-44F016B33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A9816-A14D-5D44-153A-FA037BAB9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4C049-2961-776B-315D-340238E93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6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A9C0E-89FA-4B13-5C0C-6BB7349C1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C70B8-8943-C379-CA0D-0A0D05AD7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E0CFD-44E7-9DC9-D84C-863EDF5A5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CC90D-42BD-AC14-A560-59F17B58B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8C25E-8768-B516-759C-37158C347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5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3113C-57FF-39FF-C3CC-1A01C75E7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6BD4E-EA34-DF3A-D69F-915FA1462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2C045-ADED-EB13-D450-53DCDC8AD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A407F-2BA0-4BFC-50B9-CC7348088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99974-CDE3-6389-2B3E-492282BC6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0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43540-B242-38F3-AC90-ED373DC2F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6CBA5-F9FB-C81E-43C9-94755E0C9D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18066-8A1A-FE06-0A0F-F8A15C7D4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AC91B1-53BA-83DC-6642-947BC8134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D31BB1-5E69-7EE3-B303-443194B62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60898B-C051-FE89-2F11-60A9A18AD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1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D633F-C512-058D-F649-61C257570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C70F7-7004-C58B-9132-0C411C5E7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4428E-60CD-C88C-79B9-2D050C1FC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23F92E-31E9-91EA-F3F9-8E170BF8F0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7CBF06-74B3-9B30-1F4F-3818AB8D8E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4AF4D3-C08C-932A-5AA5-CB24C471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24E06D-36D9-44C6-BB78-7D19FD58E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ACF4E9-6DB7-E917-53E1-BCCF52F1C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7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E1A48-C44E-CF66-FE8E-B437981AA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4502F2-7E76-45B7-E342-3782C368A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628FB6-E0C4-43F6-85EA-0711ABB50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DFB3FF-5604-F6EC-DD10-DB2AFE546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6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23EAC6-00D2-898D-48B4-1B9D3CC36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DEB05E-59BC-0D20-9CAE-D7DB9880C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A26A90-FC22-5092-04A0-ED93AFE4A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9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5D75E-FC1B-2EBA-2F37-5AEEDB031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32849-94F1-9012-2A19-8121B90D2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C4A30E-B286-EC9B-D048-763A3D24C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75E979-1B1D-B488-C192-0ABA4AB17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994E9-DCEB-0355-6E60-C012CB202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C2D43B-8D96-6537-5931-4C70791D5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60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39CBA-7880-0350-26BD-9C8C9DC67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5E475D-4010-FFAE-EA7A-0F78CAE811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5000DB-1711-98E1-CBF9-FC640A68C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C562A9-FAFF-CD79-A57F-ECEB4A1EF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0995F7-5FF3-3D51-4E6B-50B54A980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98BFEC-9609-30B9-CF9F-9292C358B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0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A59104-D1CE-A17D-0867-655A89AB1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CE64E-24C3-685B-6295-D00265F89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3A82D-0549-0F17-5730-DDFE3A51F5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8C32D-DC59-49BC-BCC4-4B04559FBC9B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88333-71C5-5B43-6D53-EAAE3349B5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6A047-6888-E179-A902-A52559F4AB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9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nu_Z8MdJS-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D305419F-F511-6F09-DD96-0396BD0321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61" r="16861"/>
          <a:stretch/>
        </p:blipFill>
        <p:spPr bwMode="auto">
          <a:xfrm>
            <a:off x="1162106" y="337525"/>
            <a:ext cx="2829259" cy="2845843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754258" y="337525"/>
            <a:ext cx="7059584" cy="57092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100" b="1" dirty="0">
                <a:solidFill>
                  <a:srgbClr val="00B0F0"/>
                </a:solidFill>
                <a:latin typeface="Montserrat" panose="02000505000000020004" pitchFamily="2" charset="0"/>
                <a:hlinkClick r:id="rId4"/>
              </a:rPr>
              <a:t>Watch Kanya Sesser: Whatever it takes</a:t>
            </a:r>
            <a:endParaRPr lang="en-US" sz="1100" b="1" dirty="0">
              <a:solidFill>
                <a:srgbClr val="00B0F0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100" b="1" dirty="0">
              <a:solidFill>
                <a:srgbClr val="00B0F0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100" dirty="0">
              <a:latin typeface="Montserrat" panose="02000505000000020004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b="0" i="0" dirty="0">
                <a:solidFill>
                  <a:schemeClr val="bg2">
                    <a:lumMod val="25000"/>
                  </a:schemeClr>
                </a:solidFill>
                <a:effectLst/>
                <a:latin typeface="Montserrat" panose="00000500000000000000" pitchFamily="2" charset="0"/>
              </a:rPr>
              <a:t>Kanya Sesser is an internationally recognized para-athlete, groundbreaking model, actress, and motivational speaker whose life epitomizes resilience and determination. 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100" dirty="0">
              <a:solidFill>
                <a:schemeClr val="bg2">
                  <a:lumMod val="25000"/>
                </a:schemeClr>
              </a:solidFill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b="0" i="0" dirty="0">
                <a:solidFill>
                  <a:schemeClr val="bg2">
                    <a:lumMod val="25000"/>
                  </a:schemeClr>
                </a:solidFill>
                <a:effectLst/>
                <a:latin typeface="Montserrat" panose="00000500000000000000" pitchFamily="2" charset="0"/>
              </a:rPr>
              <a:t>Born without legs and abandoned as a baby in Thailand, Kanya overcame immense challenges to become a global symbol of empowerment. Her motto, “No legs, no limits,” captures her journey of defying expectations and inspiring others to break barriers.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100" dirty="0">
              <a:solidFill>
                <a:schemeClr val="bg2">
                  <a:lumMod val="25000"/>
                </a:schemeClr>
              </a:solidFill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b="0" i="0" dirty="0">
                <a:solidFill>
                  <a:schemeClr val="bg2">
                    <a:lumMod val="25000"/>
                  </a:schemeClr>
                </a:solidFill>
                <a:effectLst/>
                <a:latin typeface="Montserrat" panose="00000500000000000000" pitchFamily="2" charset="0"/>
              </a:rPr>
              <a:t>With a career spanning adaptive sports, fashion, entertainment, and public speaking, Kanya’s multifaceted talents and powerful message make her a sought-after keynote speaker for events worldwide. 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100" dirty="0">
              <a:solidFill>
                <a:schemeClr val="bg2">
                  <a:lumMod val="25000"/>
                </a:schemeClr>
              </a:solidFill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b="0" i="0" dirty="0">
                <a:solidFill>
                  <a:schemeClr val="bg2">
                    <a:lumMod val="25000"/>
                  </a:schemeClr>
                </a:solidFill>
                <a:effectLst/>
                <a:latin typeface="Montserrat" panose="00000500000000000000" pitchFamily="2" charset="0"/>
              </a:rPr>
              <a:t>Her story of perseverance, courage, and advocacy for inclusivity resonates with audiences across industries and cultures.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100" b="0" i="0" dirty="0">
              <a:solidFill>
                <a:schemeClr val="bg2">
                  <a:lumMod val="25000"/>
                </a:schemeClr>
              </a:solidFill>
              <a:effectLst/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b="0" i="0" dirty="0">
                <a:solidFill>
                  <a:schemeClr val="bg2">
                    <a:lumMod val="25000"/>
                  </a:schemeClr>
                </a:solidFill>
                <a:effectLst/>
                <a:latin typeface="Montserrat" panose="00000500000000000000" pitchFamily="2" charset="0"/>
              </a:rPr>
              <a:t>Kanya’s dynamic talks inspire audiences to overcome adversity, embrace their uniqueness, and pursue their dreams with unwavering determination. Her ability to combine these experiences into a cohesive and impactful message sets her apart as an expert in resilience and inclusivity.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100" dirty="0">
              <a:solidFill>
                <a:schemeClr val="bg2">
                  <a:lumMod val="25000"/>
                </a:schemeClr>
              </a:solidFill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b="0" i="0" dirty="0">
                <a:solidFill>
                  <a:schemeClr val="bg2">
                    <a:lumMod val="25000"/>
                  </a:schemeClr>
                </a:solidFill>
                <a:effectLst/>
                <a:latin typeface="Montserrat" panose="00000500000000000000" pitchFamily="2" charset="0"/>
              </a:rPr>
              <a:t>Kanya’s story of overcoming adversity resonates with audiences, motivating them to break through their own limitations.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100" dirty="0">
              <a:solidFill>
                <a:schemeClr val="bg2">
                  <a:lumMod val="25000"/>
                </a:schemeClr>
              </a:solidFill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b="0" i="0" dirty="0">
                <a:solidFill>
                  <a:schemeClr val="bg2">
                    <a:lumMod val="25000"/>
                  </a:schemeClr>
                </a:solidFill>
                <a:effectLst/>
                <a:latin typeface="Montserrat" panose="00000500000000000000" pitchFamily="2" charset="0"/>
              </a:rPr>
              <a:t>Her unique perspective as a para-athlete and model brings critical insights into inclusivity and representation, fostering important conversations for organizations and communities.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100" dirty="0">
              <a:solidFill>
                <a:schemeClr val="bg2">
                  <a:lumMod val="25000"/>
                </a:schemeClr>
              </a:solidFill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b="0" i="0" dirty="0">
                <a:solidFill>
                  <a:schemeClr val="bg2">
                    <a:lumMod val="25000"/>
                  </a:schemeClr>
                </a:solidFill>
                <a:effectLst/>
                <a:latin typeface="Montserrat" panose="00000500000000000000" pitchFamily="2" charset="0"/>
              </a:rPr>
              <a:t>Her powerful story, coupled with her dynamic presence, makes her an exceptional choice for events seeking a speaker who delivers authenticity and impact.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100" b="0" i="0" dirty="0">
              <a:solidFill>
                <a:schemeClr val="bg2">
                  <a:lumMod val="25000"/>
                </a:schemeClr>
              </a:solidFill>
              <a:effectLst/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100" dirty="0">
              <a:highlight>
                <a:srgbClr val="FFFF00"/>
              </a:highlight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0000500000000000000" pitchFamily="50" charset="0"/>
              </a:rPr>
              <a:t>Keynote Topic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1F2124"/>
                </a:solidFill>
                <a:effectLst/>
                <a:latin typeface="Montserrat" panose="00000500000000000000" pitchFamily="2" charset="0"/>
              </a:rPr>
              <a:t>"No Legs, No Limits: Redefining Possibility and Embracing Resilience"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highlight>
                <a:srgbClr val="FFFF00"/>
              </a:highlight>
              <a:uLnTx/>
              <a:uFillTx/>
              <a:latin typeface="Montserrat" panose="02000505000000020004" pitchFamily="2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1E9C843-D5FA-457E-B926-84EBA9EEFF56}"/>
              </a:ext>
            </a:extLst>
          </p:cNvPr>
          <p:cNvSpPr txBox="1">
            <a:spLocks/>
          </p:cNvSpPr>
          <p:nvPr/>
        </p:nvSpPr>
        <p:spPr>
          <a:xfrm>
            <a:off x="296185" y="3184003"/>
            <a:ext cx="4561099" cy="1130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LID4096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latin typeface="Montserrat" panose="00000500000000000000" pitchFamily="2" charset="0"/>
              </a:rPr>
              <a:t>Kanya Sesser</a:t>
            </a:r>
            <a:endParaRPr lang="en-US" sz="3200" b="1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Montserrat" panose="02000505000000020004" pitchFamily="2" charset="0"/>
              </a:rPr>
              <a:t>Paralympia</a:t>
            </a:r>
            <a:r>
              <a:rPr lang="en-US" sz="1600" dirty="0">
                <a:latin typeface="Montserrat" panose="02000505000000020004" pitchFamily="2" charset="0"/>
              </a:rPr>
              <a:t>n, Model &amp; </a:t>
            </a:r>
          </a:p>
          <a:p>
            <a:pPr algn="ctr"/>
            <a:r>
              <a:rPr lang="en-US" sz="1600" dirty="0">
                <a:latin typeface="Montserrat" panose="02000505000000020004" pitchFamily="2" charset="0"/>
              </a:rPr>
              <a:t>Inspirational Speaker</a:t>
            </a:r>
            <a:endParaRPr lang="en-US" dirty="0">
              <a:solidFill>
                <a:schemeClr val="tx1"/>
              </a:solidFill>
              <a:latin typeface="Montserrat" panose="02000505000000020004" pitchFamily="2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7C00563-F78D-4CA8-B366-24E0BB5C42ED}"/>
              </a:ext>
            </a:extLst>
          </p:cNvPr>
          <p:cNvCxnSpPr>
            <a:cxnSpLocks/>
          </p:cNvCxnSpPr>
          <p:nvPr/>
        </p:nvCxnSpPr>
        <p:spPr>
          <a:xfrm>
            <a:off x="370049" y="4506243"/>
            <a:ext cx="4226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7661C08-B257-033B-DC5B-F3023EA63D53}"/>
              </a:ext>
            </a:extLst>
          </p:cNvPr>
          <p:cNvSpPr/>
          <p:nvPr/>
        </p:nvSpPr>
        <p:spPr>
          <a:xfrm>
            <a:off x="1536529" y="4573667"/>
            <a:ext cx="2080415" cy="327194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28A6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Montserrat" panose="00000500000000000000" pitchFamily="50" charset="0"/>
              </a:rPr>
              <a:t>$18,500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B6A1F0-F4EE-04BE-DA2D-F4C0075AB6DB}"/>
              </a:ext>
            </a:extLst>
          </p:cNvPr>
          <p:cNvSpPr txBox="1"/>
          <p:nvPr/>
        </p:nvSpPr>
        <p:spPr>
          <a:xfrm>
            <a:off x="773536" y="5024196"/>
            <a:ext cx="360640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>
                <a:latin typeface="Montserrat" panose="00000500000000000000" pitchFamily="50" charset="0"/>
              </a:rPr>
              <a:t>*Client is responsible for ground transportation in event city, hotel accommodations and incidentals for up to two nights</a:t>
            </a:r>
          </a:p>
          <a:p>
            <a:pPr algn="ctr"/>
            <a:r>
              <a:rPr lang="en-US" sz="900" i="1" dirty="0">
                <a:latin typeface="Montserrat" panose="00000500000000000000" pitchFamily="50" charset="0"/>
              </a:rPr>
              <a:t>** Travel Buyout of $2,000</a:t>
            </a:r>
          </a:p>
          <a:p>
            <a:pPr algn="ctr"/>
            <a:r>
              <a:rPr lang="en-US" sz="900" i="1" dirty="0">
                <a:latin typeface="Montserrat" panose="00000500000000000000" pitchFamily="50" charset="0"/>
              </a:rPr>
              <a:t>Travels from Los Angeles, CA</a:t>
            </a:r>
          </a:p>
        </p:txBody>
      </p:sp>
    </p:spTree>
    <p:extLst>
      <p:ext uri="{BB962C8B-B14F-4D97-AF65-F5344CB8AC3E}">
        <p14:creationId xmlns:p14="http://schemas.microsoft.com/office/powerpoint/2010/main" val="3316966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115495</TotalTime>
  <Words>296</Words>
  <Application>Microsoft Office PowerPoint</Application>
  <PresentationFormat>Widescreen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Duncan Hesketh</dc:creator>
  <cp:lastModifiedBy>Duncan Hesketh</cp:lastModifiedBy>
  <cp:revision>64</cp:revision>
  <dcterms:created xsi:type="dcterms:W3CDTF">2023-12-15T21:28:02Z</dcterms:created>
  <dcterms:modified xsi:type="dcterms:W3CDTF">2024-12-06T19:49:34Z</dcterms:modified>
</cp:coreProperties>
</file>