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8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QmUrCw6Ojc4" TargetMode="External"/><Relationship Id="rId4" Type="http://schemas.openxmlformats.org/officeDocument/2006/relationships/hyperlink" Target="https://youtu.be/Efl33Rb7vS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Mallory Weggemann Profile Photo">
            <a:extLst>
              <a:ext uri="{FF2B5EF4-FFF2-40B4-BE49-F238E27FC236}">
                <a16:creationId xmlns:a16="http://schemas.microsoft.com/office/drawing/2014/main" id="{9B1B7114-BA01-4550-B59B-9B117AC14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50"/>
          <a:stretch/>
        </p:blipFill>
        <p:spPr bwMode="auto">
          <a:xfrm>
            <a:off x="1341383" y="328874"/>
            <a:ext cx="2536371" cy="25906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A0A3AD-E4E9-479D-8E4A-D7450FAE202A}"/>
              </a:ext>
            </a:extLst>
          </p:cNvPr>
          <p:cNvSpPr txBox="1"/>
          <p:nvPr/>
        </p:nvSpPr>
        <p:spPr>
          <a:xfrm>
            <a:off x="4762366" y="328873"/>
            <a:ext cx="724282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Mallory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Weggemann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TED - Triumph Over Tragedy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Mallory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Weggemann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Discussing Her Memoir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Competitive swimmer, 3-time Paralympian and 5-time Paralympic Medalist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Won 2 gold medals and 1 silver medal at the 2020 Tokyo Paralympic Games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Set 15 world records and 33 American records within 4 years of suffering an injury that led to permanent paralysis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After suffering a second injury that could have left her sidelined, Mallory persevered to make the 2016 Rio Paralympic Games</a:t>
            </a: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dirty="0">
                <a:latin typeface="Montserrat" panose="00000500000000000000" pitchFamily="50" charset="0"/>
              </a:rPr>
              <a:t>“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Author of Limitless: The Power of Hope and Resilience to Overcome Circumstance”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</a:t>
            </a:r>
            <a:r>
              <a:rPr lang="en-US" sz="1200" b="1">
                <a:latin typeface="Montserrat" panose="00000500000000000000" pitchFamily="50" charset="0"/>
              </a:rPr>
              <a:t>Topics: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Small Steps, Big Impact: A “Small Victories” Approach to Leadership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Personal Stories: Finding the “Why?”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Grit, Resilience and Triumph Over Any Obstacle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945B0D-72F4-4938-8B7D-B616C1ABE843}"/>
              </a:ext>
            </a:extLst>
          </p:cNvPr>
          <p:cNvGrpSpPr/>
          <p:nvPr/>
        </p:nvGrpSpPr>
        <p:grpSpPr>
          <a:xfrm>
            <a:off x="370048" y="3064589"/>
            <a:ext cx="4479040" cy="2375475"/>
            <a:chOff x="370048" y="3064589"/>
            <a:chExt cx="4479040" cy="2375475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8" y="306458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MALLORY WEGGEMANN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World Champion Swimmer,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Paralympic Gold-Medalist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8" y="4419358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0" y="4512199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$21,000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6" y="4932233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ground transportation, hotel accommodations and incidentals for up to two nights for </a:t>
              </a:r>
              <a:r>
                <a:rPr lang="en-US" sz="900" i="1">
                  <a:latin typeface="Montserrat" panose="00000500000000000000" pitchFamily="50" charset="0"/>
                </a:rPr>
                <a:t>two people</a:t>
              </a:r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pic>
        <p:nvPicPr>
          <p:cNvPr id="5" name="Picture 4" descr="A person in a wheelchair&#10;&#10;Description automatically generated">
            <a:extLst>
              <a:ext uri="{FF2B5EF4-FFF2-40B4-BE49-F238E27FC236}">
                <a16:creationId xmlns:a16="http://schemas.microsoft.com/office/drawing/2014/main" id="{8B964AA8-304E-A441-CC5C-5774B5C442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308" y="4675796"/>
            <a:ext cx="1372311" cy="205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40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83925</TotalTime>
  <Words>161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57</cp:revision>
  <dcterms:created xsi:type="dcterms:W3CDTF">2023-12-15T21:28:02Z</dcterms:created>
  <dcterms:modified xsi:type="dcterms:W3CDTF">2024-11-14T21:39:36Z</dcterms:modified>
</cp:coreProperties>
</file>