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70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945FC-5EAF-4C3C-AFFE-1DCA1724910E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62450-D7BF-4260-AA06-D4A5E0649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838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01F3D-6903-4616-973D-EA27DA31FB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70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707EC-B6D4-C30A-6276-77ADF88DA6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69F6F1-8614-EBEF-FC72-B9A91248E6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11C5C-44A7-A716-545F-E65EE318B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5770C3-DFDC-D2E3-2707-DF3B72D66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7A80B-1051-8BC8-E076-EFBC9D744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958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12D9A-A6AD-483F-0437-37AD6CD47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4208E5-8EEA-597C-1DC1-519B9EC552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1800C7-4F18-2371-1E61-A90310DE7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2E7C9-10AC-7018-C9A5-5D03A1678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5B5930-CE82-424A-5114-3AC3DB05D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398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E16529-EA3A-6331-CF82-B80736E76F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0481A5-A5CF-EACF-33DB-B0CA804609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07101F-019D-9119-FB0E-44F016B33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A9816-A14D-5D44-153A-FA037BAB9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4C049-2961-776B-315D-340238E93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563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A9C0E-89FA-4B13-5C0C-6BB7349C1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C70B8-8943-C379-CA0D-0A0D05AD7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AE0CFD-44E7-9DC9-D84C-863EDF5A5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CCC90D-42BD-AC14-A560-59F17B58B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8C25E-8768-B516-759C-37158C347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958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3113C-57FF-39FF-C3CC-1A01C75E7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C6BD4E-EA34-DF3A-D69F-915FA14626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B2C045-ADED-EB13-D450-53DCDC8AD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FA407F-2BA0-4BFC-50B9-CC7348088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99974-CDE3-6389-2B3E-492282BC6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0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43540-B242-38F3-AC90-ED373DC2F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6CBA5-F9FB-C81E-43C9-94755E0C9D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B18066-8A1A-FE06-0A0F-F8A15C7D48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AC91B1-53BA-83DC-6642-947BC8134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D31BB1-5E69-7EE3-B303-443194B62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60898B-C051-FE89-2F11-60A9A18AD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81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D633F-C512-058D-F649-61C257570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BC70F7-7004-C58B-9132-0C411C5E7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E4428E-60CD-C88C-79B9-2D050C1FC0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23F92E-31E9-91EA-F3F9-8E170BF8F0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7CBF06-74B3-9B30-1F4F-3818AB8D8E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4AF4D3-C08C-932A-5AA5-CB24C4713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24E06D-36D9-44C6-BB78-7D19FD58E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ACF4E9-6DB7-E917-53E1-BCCF52F1C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370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E1A48-C44E-CF66-FE8E-B437981AA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4502F2-7E76-45B7-E342-3782C368A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628FB6-E0C4-43F6-85EA-0711ABB50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DFB3FF-5604-F6EC-DD10-DB2AFE546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764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23EAC6-00D2-898D-48B4-1B9D3CC36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DEB05E-59BC-0D20-9CAE-D7DB9880C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A26A90-FC22-5092-04A0-ED93AFE4A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59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5D75E-FC1B-2EBA-2F37-5AEEDB031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32849-94F1-9012-2A19-8121B90D2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C4A30E-B286-EC9B-D048-763A3D24C8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75E979-1B1D-B488-C192-0ABA4AB17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994E9-DCEB-0355-6E60-C012CB202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C2D43B-8D96-6537-5931-4C70791D5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660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39CBA-7880-0350-26BD-9C8C9DC67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5E475D-4010-FFAE-EA7A-0F78CAE811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5000DB-1711-98E1-CBF9-FC640A68C2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C562A9-FAFF-CD79-A57F-ECEB4A1EF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0995F7-5FF3-3D51-4E6B-50B54A980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98BFEC-9609-30B9-CF9F-9292C358B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00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A59104-D1CE-A17D-0867-655A89AB1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5CE64E-24C3-685B-6295-D00265F89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3A82D-0549-0F17-5730-DDFE3A51F5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8C32D-DC59-49BC-BCC4-4B04559FBC9B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88333-71C5-5B43-6D53-EAAE3349B5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6A047-6888-E179-A902-A52559F4AB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990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image" Target="../media/image1.jpeg"/><Relationship Id="rId7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g"/><Relationship Id="rId5" Type="http://schemas.openxmlformats.org/officeDocument/2006/relationships/hyperlink" Target="https://vimeo.com/1018479859" TargetMode="External"/><Relationship Id="rId4" Type="http://schemas.openxmlformats.org/officeDocument/2006/relationships/hyperlink" Target="https://www.youtube.com/watch?v=YrZTho_o_i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B9163490-123B-7757-D1A5-88657FBDC6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68" r="40383"/>
          <a:stretch/>
        </p:blipFill>
        <p:spPr bwMode="auto">
          <a:xfrm>
            <a:off x="1254809" y="663603"/>
            <a:ext cx="2525135" cy="2595793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2B9A0B-05B2-4030-9BE6-25613BECE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247E1-8B9F-43C5-AC1A-30D5214D3D9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BA598E-9998-4697-8480-B444D32C63CE}"/>
              </a:ext>
            </a:extLst>
          </p:cNvPr>
          <p:cNvSpPr txBox="1"/>
          <p:nvPr/>
        </p:nvSpPr>
        <p:spPr>
          <a:xfrm>
            <a:off x="4794364" y="303241"/>
            <a:ext cx="7059584" cy="5816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28A6DF"/>
                </a:solidFill>
                <a:latin typeface="Montserrat" panose="00000500000000000000" pitchFamily="50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Watch Phil Hansen: Embrace the Shake</a:t>
            </a:r>
            <a:endParaRPr lang="en-US" sz="1200" b="1" dirty="0">
              <a:solidFill>
                <a:srgbClr val="28A6DF"/>
              </a:solidFill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b="1" dirty="0">
              <a:solidFill>
                <a:srgbClr val="28A6DF"/>
              </a:solidFill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28A6DF"/>
                </a:solidFill>
                <a:latin typeface="Montserrat" panose="00000500000000000000" pitchFamily="50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Watch Phil Hansen: Keynote Speaker Reel</a:t>
            </a:r>
            <a:endParaRPr lang="en-US" sz="1200" b="1" dirty="0">
              <a:solidFill>
                <a:srgbClr val="28A6DF"/>
              </a:solidFill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latin typeface="Montserrat" panose="00000500000000000000" pitchFamily="50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Referred to by his fans as “the Artist for the People”, he is an internationally recognized multimedia artist, speaker, author and innovator at the forefront of bringing art to a wider audience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0000500000000000000" pitchFamily="50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Most widely known for his meta-art, videos that document the creation process (sometimes even through destruction), showing millions, that art is action, not just result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0000500000000000000" pitchFamily="50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Work also extends deeply into traditional media with features on the Discovery Channel, Good Morning America, the Rachael Ray Show, Last Call with Carson Daly, Glamour and many more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0000500000000000000" pitchFamily="50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Artistic journey nearly came to an end when a tremor developed in his drawing hand, leading him to explore new ways to create art and discover that by embracing his shake, limitations could become the passageway to creativity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b="0" i="0" dirty="0">
              <a:solidFill>
                <a:srgbClr val="000000"/>
              </a:solidFill>
              <a:effectLst/>
              <a:latin typeface="Poppins" panose="00000500000000000000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latin typeface="Montserrat" panose="00000500000000000000" pitchFamily="50" charset="0"/>
              </a:rPr>
              <a:t>Keynote Topics: 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EMBRACE THE SHAKE: Transforming Limitations into Opportunities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EMBRACE THE SHAKE (Virtual Program)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highlight>
                <a:srgbClr val="FFFF00"/>
              </a:highlight>
              <a:latin typeface="Montserrat" panose="00000500000000000000" pitchFamily="50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highlight>
                <a:srgbClr val="FFFF00"/>
              </a:highlight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latin typeface="Montserrat" panose="00000500000000000000" pitchFamily="50" charset="0"/>
              </a:rPr>
              <a:t>Key Takeaways: 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Helps audiences identify preconceived assumptions that cause us to believe obstacles have the power to limit success and encourage managing change through application of systemic creativity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Shares insights on how to reduce stress by turning inwards and looking at how our internal resources can solve the challenges ahead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267E7FC-6AAE-4893-B49A-6C67D72D92B4}"/>
              </a:ext>
            </a:extLst>
          </p:cNvPr>
          <p:cNvGrpSpPr/>
          <p:nvPr/>
        </p:nvGrpSpPr>
        <p:grpSpPr>
          <a:xfrm>
            <a:off x="269895" y="3190934"/>
            <a:ext cx="4479040" cy="1388586"/>
            <a:chOff x="370049" y="3215479"/>
            <a:chExt cx="4479040" cy="1388586"/>
          </a:xfrm>
        </p:grpSpPr>
        <p:sp>
          <p:nvSpPr>
            <p:cNvPr id="12" name="Title 1">
              <a:extLst>
                <a:ext uri="{FF2B5EF4-FFF2-40B4-BE49-F238E27FC236}">
                  <a16:creationId xmlns:a16="http://schemas.microsoft.com/office/drawing/2014/main" id="{81E9C843-D5FA-457E-B926-84EBA9EEFF56}"/>
                </a:ext>
              </a:extLst>
            </p:cNvPr>
            <p:cNvSpPr txBox="1">
              <a:spLocks/>
            </p:cNvSpPr>
            <p:nvPr/>
          </p:nvSpPr>
          <p:spPr>
            <a:xfrm>
              <a:off x="370049" y="3215479"/>
              <a:ext cx="4479040" cy="113068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defPPr>
                <a:defRPr lang="LID4096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3200" b="1" dirty="0">
                  <a:solidFill>
                    <a:schemeClr val="tx1"/>
                  </a:solidFill>
                  <a:latin typeface="Montserrat" panose="00000500000000000000" pitchFamily="2" charset="0"/>
                </a:rPr>
                <a:t>PHIL HANSEN</a:t>
              </a:r>
            </a:p>
            <a:p>
              <a:pPr algn="ctr"/>
              <a:r>
                <a:rPr lang="en-US" sz="1600" dirty="0">
                  <a:latin typeface="Montserrat" panose="02000505000000020004" pitchFamily="2" charset="0"/>
                </a:rPr>
                <a:t>Creativity &amp; Innovation Speaker</a:t>
              </a:r>
              <a:endParaRPr lang="en-US" dirty="0">
                <a:solidFill>
                  <a:schemeClr val="tx1"/>
                </a:solidFill>
                <a:latin typeface="Montserrat" panose="02000505000000020004" pitchFamily="2" charset="0"/>
              </a:endParaRP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5818E3ED-FBB4-4F0A-9B4F-EB0091C7D36C}"/>
                </a:ext>
              </a:extLst>
            </p:cNvPr>
            <p:cNvSpPr/>
            <p:nvPr/>
          </p:nvSpPr>
          <p:spPr>
            <a:xfrm>
              <a:off x="1577322" y="4276871"/>
              <a:ext cx="2080415" cy="327194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rgbClr val="28A6D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LID4096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b="1" dirty="0">
                  <a:solidFill>
                    <a:schemeClr val="tx1"/>
                  </a:solidFill>
                  <a:latin typeface="Montserrat" panose="00000500000000000000" pitchFamily="50" charset="0"/>
                </a:rPr>
                <a:t>$25,000</a:t>
              </a:r>
            </a:p>
          </p:txBody>
        </p: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7C00563-F78D-4CA8-B366-24E0BB5C42ED}"/>
              </a:ext>
            </a:extLst>
          </p:cNvPr>
          <p:cNvCxnSpPr>
            <a:cxnSpLocks/>
          </p:cNvCxnSpPr>
          <p:nvPr/>
        </p:nvCxnSpPr>
        <p:spPr>
          <a:xfrm>
            <a:off x="370049" y="4133019"/>
            <a:ext cx="42261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3ACD5196-A349-12B3-0490-A9CBEE8319A6}"/>
              </a:ext>
            </a:extLst>
          </p:cNvPr>
          <p:cNvSpPr txBox="1"/>
          <p:nvPr/>
        </p:nvSpPr>
        <p:spPr>
          <a:xfrm>
            <a:off x="806368" y="4645482"/>
            <a:ext cx="36064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>
                <a:latin typeface="Montserrat" panose="00000500000000000000" pitchFamily="50" charset="0"/>
              </a:rPr>
              <a:t>*</a:t>
            </a:r>
            <a:r>
              <a:rPr lang="en-US" sz="1100" b="0" i="0" dirty="0">
                <a:solidFill>
                  <a:srgbClr val="3F3F3F"/>
                </a:solidFill>
                <a:effectLst/>
                <a:latin typeface="Montserrat" panose="00000500000000000000" pitchFamily="2" charset="0"/>
              </a:rPr>
              <a:t> $1,500 flat travel fee, plus client is responsible for venue-city ground and hotel</a:t>
            </a:r>
            <a:endParaRPr lang="en-US" sz="1100" i="1" dirty="0">
              <a:latin typeface="Montserrat" panose="00000500000000000000" pitchFamily="50" charset="0"/>
            </a:endParaRPr>
          </a:p>
        </p:txBody>
      </p:sp>
      <p:pic>
        <p:nvPicPr>
          <p:cNvPr id="5" name="Picture 4" descr="A person holding a cookie&#10;&#10;Description automatically generated">
            <a:extLst>
              <a:ext uri="{FF2B5EF4-FFF2-40B4-BE49-F238E27FC236}">
                <a16:creationId xmlns:a16="http://schemas.microsoft.com/office/drawing/2014/main" id="{7EEC1F70-1BB3-4A9D-60FA-AA21F284D40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1" y="5084007"/>
            <a:ext cx="1324767" cy="1714837"/>
          </a:xfrm>
          <a:prstGeom prst="rect">
            <a:avLst/>
          </a:prstGeom>
        </p:spPr>
      </p:pic>
      <p:pic>
        <p:nvPicPr>
          <p:cNvPr id="7" name="Picture 6" descr="A book cover with a banana&#10;&#10;Description automatically generated">
            <a:extLst>
              <a:ext uri="{FF2B5EF4-FFF2-40B4-BE49-F238E27FC236}">
                <a16:creationId xmlns:a16="http://schemas.microsoft.com/office/drawing/2014/main" id="{95021A14-CB1D-A8BB-C2BB-04BB15B968B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763" y="5058364"/>
            <a:ext cx="1404121" cy="1735598"/>
          </a:xfrm>
          <a:prstGeom prst="rect">
            <a:avLst/>
          </a:prstGeom>
        </p:spPr>
      </p:pic>
      <p:pic>
        <p:nvPicPr>
          <p:cNvPr id="9" name="Picture 8" descr="A person's face with a short bob&#10;&#10;Description automatically generated">
            <a:extLst>
              <a:ext uri="{FF2B5EF4-FFF2-40B4-BE49-F238E27FC236}">
                <a16:creationId xmlns:a16="http://schemas.microsoft.com/office/drawing/2014/main" id="{6CA8EE66-40D8-49AF-59A7-2A81C5894D3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6862" y="5058363"/>
            <a:ext cx="1124787" cy="1735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644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50125</TotalTime>
  <Words>248</Words>
  <Application>Microsoft Office PowerPoint</Application>
  <PresentationFormat>Widescreen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Poppins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Duncan Hesketh</dc:creator>
  <cp:lastModifiedBy>Duncan Hesketh</cp:lastModifiedBy>
  <cp:revision>44</cp:revision>
  <dcterms:created xsi:type="dcterms:W3CDTF">2023-12-15T21:28:02Z</dcterms:created>
  <dcterms:modified xsi:type="dcterms:W3CDTF">2024-10-10T22:17:16Z</dcterms:modified>
</cp:coreProperties>
</file>