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2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5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hyperlink" Target="https://vimeo.com/10196063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>
            <a:extLst>
              <a:ext uri="{FF2B5EF4-FFF2-40B4-BE49-F238E27FC236}">
                <a16:creationId xmlns:a16="http://schemas.microsoft.com/office/drawing/2014/main" id="{B8979509-C579-4E27-75A9-75F0F0CF33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4" b="23402"/>
          <a:stretch/>
        </p:blipFill>
        <p:spPr bwMode="auto">
          <a:xfrm>
            <a:off x="1238885" y="695094"/>
            <a:ext cx="2546013" cy="255406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863077"/>
            <a:ext cx="7059584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Joey Coleman: Why the First 100 Days are Critical for New Customers</a:t>
            </a: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effectLst/>
                <a:latin typeface="Montserrat" panose="02000505000000020004" pitchFamily="2" charset="0"/>
              </a:rPr>
              <a:t>Work focuses on helping organizations </a:t>
            </a:r>
            <a:r>
              <a:rPr lang="en-US" sz="1100" dirty="0">
                <a:latin typeface="Montserrat" panose="02000505000000020004" pitchFamily="2" charset="0"/>
              </a:rPr>
              <a:t>retain their best customers and turn them into raving fans through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Created the First 100 Days methodology which helps to fuel the success of customer experiences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Author of Never Lose a Customer Again, a Wall Street Journal #2 bestseller in which he shares strategies and tactics for turning one-time purchasers into lifelong customers while increasing profits along the way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Recognized as an award-winning speaker for national and international conferences delivering unique, attention-grabbing experiences, his client list includes </a:t>
            </a:r>
            <a:r>
              <a:rPr lang="en-US" sz="1100" dirty="0" err="1">
                <a:latin typeface="Montserrat" panose="02000505000000020004" pitchFamily="2" charset="0"/>
              </a:rPr>
              <a:t>Whirpool</a:t>
            </a:r>
            <a:r>
              <a:rPr lang="en-US" sz="1100" dirty="0">
                <a:latin typeface="Montserrat" panose="02000505000000020004" pitchFamily="2" charset="0"/>
              </a:rPr>
              <a:t>, NASA, the World Bank, Zappos among many others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Founder and Chief Experience Composer of Design Symphony, a customer experience branding firm that assists corporations, non-profits, small businesses, and associations in creating breathtaking interactions for their customers and constituents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100" b="1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latin typeface="Montserrat" panose="02000505000000020004" pitchFamily="2" charset="0"/>
              </a:rPr>
              <a:t>Key Takeaways: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Understand the 100 Days theory, why it works and how to implement it into your organization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Identify holes in or a non-existent customer service strategy and gain actionable take aways that help all employees contribute to the customer experience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b="1" dirty="0">
              <a:latin typeface="Montserrat" panose="02000505000000020004" pitchFamily="2" charset="0"/>
            </a:endParaRPr>
          </a:p>
          <a:p>
            <a:pPr algn="l"/>
            <a:r>
              <a:rPr lang="en-US" sz="1100" b="1" dirty="0">
                <a:latin typeface="Montserrat" panose="02000505000000020004" pitchFamily="2" charset="0"/>
              </a:rPr>
              <a:t>Keynote Topics:</a:t>
            </a: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Never Lose a Customer Again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Change the F.A.C.E.S of the Customer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Never Lose an Employee Again</a:t>
            </a:r>
            <a:endParaRPr lang="en-US" sz="1200" dirty="0">
              <a:latin typeface="Montserrat" panose="00000500000000000000" pitchFamily="50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269895" y="3190934"/>
            <a:ext cx="4479040" cy="1850872"/>
            <a:chOff x="370049" y="3215479"/>
            <a:chExt cx="4479040" cy="1850872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JOEY COLEMAN</a:t>
              </a:r>
            </a:p>
            <a:p>
              <a:pPr algn="ctr"/>
              <a:r>
                <a:rPr lang="en-US" sz="1600" dirty="0">
                  <a:latin typeface="Montserrat" panose="02000505000000020004" pitchFamily="2" charset="0"/>
                </a:rPr>
                <a:t>Customer Retention </a:t>
              </a:r>
              <a:r>
                <a:rPr lang="en-US" sz="1600" dirty="0">
                  <a:solidFill>
                    <a:schemeClr val="tx1"/>
                  </a:solidFill>
                  <a:latin typeface="Montserrat" panose="02000505000000020004" pitchFamily="2" charset="0"/>
                </a:rPr>
                <a:t>Expert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623368" y="4246490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$30,000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60375" y="4697019"/>
              <a:ext cx="3606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$2,000 travel buyout, hotel accommodations and incidentals for up to two nights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3301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book cover with a red balloon&#10;&#10;Description automatically generated">
            <a:extLst>
              <a:ext uri="{FF2B5EF4-FFF2-40B4-BE49-F238E27FC236}">
                <a16:creationId xmlns:a16="http://schemas.microsoft.com/office/drawing/2014/main" id="{68585A6E-34E1-A120-0F30-026BEE1438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37" y="5043702"/>
            <a:ext cx="1128015" cy="1701149"/>
          </a:xfrm>
          <a:prstGeom prst="rect">
            <a:avLst/>
          </a:prstGeom>
        </p:spPr>
      </p:pic>
      <p:pic>
        <p:nvPicPr>
          <p:cNvPr id="6" name="Picture 5" descr="A book cover with text&#10;&#10;Description automatically generated">
            <a:extLst>
              <a:ext uri="{FF2B5EF4-FFF2-40B4-BE49-F238E27FC236}">
                <a16:creationId xmlns:a16="http://schemas.microsoft.com/office/drawing/2014/main" id="{157B2139-A7FF-1CBA-2313-F9240431F9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980" y="5016877"/>
            <a:ext cx="1144545" cy="1726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88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55929</TotalTime>
  <Words>245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47</cp:revision>
  <dcterms:created xsi:type="dcterms:W3CDTF">2023-12-15T21:28:02Z</dcterms:created>
  <dcterms:modified xsi:type="dcterms:W3CDTF">2024-10-14T23:01:11Z</dcterms:modified>
</cp:coreProperties>
</file>