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4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7D304-D946-463D-B909-13D6B4C17FB4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16991-8FAE-452E-A984-0B679B0F6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2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03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F1E1B-5CF4-BA66-B6C3-8035F524B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E17CA-1F80-782A-A543-5382700D99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5AADB-0467-0A4E-1FA6-5ED053115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9218D-54A4-2CB3-7A42-D10E75774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73704-0C0F-9457-9B57-388175B7E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4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F159B-5E0F-B2B2-D1DB-E63014D86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4FBD2F-7CBA-D378-3D3C-99D4D5D74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CDA33-0B02-D508-0F97-466A27147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AA942-0F43-1ACF-7C4A-9ED4BB825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DFEEF-A640-9AA2-669D-2F4624EDF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1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AD32C1-6B36-B461-7AE0-9FA3570EF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D37F07-3C42-FA48-0B04-C09641BD6A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DC4DD-1F2A-FB92-6319-3BC7A58F2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3A954-474B-B25A-23F7-B118AB134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0CD1C-BC9D-D901-FA30-5CCB25658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7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AC617-B90A-2CF9-B08F-1A867290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A8105-3229-EA04-7DF5-89E76AC2C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50328-B987-9468-FEC7-944AE7C5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5617E-DD72-0177-2D89-2E626622D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D92E7-5E11-18F5-9B46-495ABA1F2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1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40AD8-BB66-1872-917E-3867B36FD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7C4948-16EF-229C-293B-BE4EAF0CF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6140C-7EE9-1D0B-BEBC-93AD8530C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ABAD1-D59B-4911-D887-33FCC10E9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C0CF4-2E06-2B41-4BE5-4FD610165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0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F6AD5-D6AB-B281-38AC-D1FA8EEE1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85B49-74DE-EC2A-6BB3-907D543BD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4C9A2-1BC3-58AF-A4C6-AE7E1F876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8072C-4355-C1BD-3FE9-44D9E3ED3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3349E-B6AA-72E0-A2B8-8C2610333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591B7-F1DD-5E26-8F3B-CF4CC6610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75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D0EEB-5527-7173-AD64-81FFE2176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01328-6FDD-5E83-C934-10FFC6733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5DABD-BAAE-28FE-6D39-0A4DC5F07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8AB89-2BB3-0BBC-EFF3-63418E663E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80963C-9992-5D49-6F99-8690A0406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1B7945-1752-9275-5CC1-3BA93BFBD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BB28CB-B220-735E-2C6E-B22E736C8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5E8AFE-D24C-C41E-E67C-7737A95E0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8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40C7B-1AA3-AB1D-936F-D487B205E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C930F4-4C9B-5E21-118A-51BD73FC5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3E07DD-A4C4-12D7-ADE6-4110F72A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26FA9-5E72-7EFC-B966-0E48C95A3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BF6ECC-C202-82F5-C672-75E55796B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E08921-1C93-534A-C67A-397C5A1BA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F0D750-680B-F7CF-49DD-A141EA372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1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AD8FE-AF6D-1EE8-C772-546A3718D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B60B7-F28B-B623-107D-854004F8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824E79-530C-311A-8122-24378D7E3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59C17-6887-D81C-7C7B-3ED91849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AD52D-2C75-D8E8-703E-28C8E6117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BBD8A4-4069-5A05-202D-D788EE6E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62415-719D-E93E-E15A-5C9C11FB8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D85EB8-C274-D90F-FD6F-50565A8A9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F0D88-1310-5DB7-2A5C-A5105A310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15A3E-6085-5C88-28B4-38C942CDD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A3951-394F-701F-A832-37536AD47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1E600-7C28-2870-AB3B-C29DB014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7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A4ACB9-A9A9-80DF-3005-4CB278A67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0C1B2-9541-36E2-C037-372AF9DC0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24ED2-6DB8-200E-4876-A03F0FBF33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4C9FB-471E-4F2A-91F1-B2D4D078294E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B5887-ECA4-5BC6-213C-52E0D19CFC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9260D-9D12-20C0-0DE9-F0C7D8132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526BE-633F-4883-AB1D-0B0EEF44C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6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ApTWPgm7pjQ" TargetMode="External"/><Relationship Id="rId4" Type="http://schemas.openxmlformats.org/officeDocument/2006/relationships/hyperlink" Target="https://youtu.be/M-x2OiRZqT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93035001-A0D7-7787-99EB-BADDB1549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64" b="16464"/>
          <a:stretch/>
        </p:blipFill>
        <p:spPr bwMode="auto">
          <a:xfrm>
            <a:off x="1151417" y="98719"/>
            <a:ext cx="2809605" cy="2828433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85825" y="5045775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>
            <a:spLocks/>
          </p:cNvSpPr>
          <p:nvPr/>
        </p:nvSpPr>
        <p:spPr>
          <a:xfrm>
            <a:off x="4696316" y="246306"/>
            <a:ext cx="7059584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4"/>
              </a:rPr>
              <a:t>Watch Brett StClair: Speaker Showreel</a:t>
            </a: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5"/>
              </a:rPr>
              <a:t>Watch Brett StClair: Democratization of Compute</a:t>
            </a: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Brett StClair stands at the forefront of digital innovation and artificial intelligence, boasting a career that bridges the gap between cutting-edge technology and strategic business transformation.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3F3F3F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With a rich history as an Ex-Googler, Brett has seamlessly transitioned into the world of digital banking and now serves as the CEO of Teraflow.ai, a company that is revolutionizing AI-driven solutions.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3F3F3F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1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Renowned Digital Transformation Expert:</a:t>
            </a:r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 Brett St Clair is a globally recognized expert in digital transformation and technology, known for his innovative approach to leveraging digital tools to drive business success.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3F3F3F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1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Sought-After Speaker:</a:t>
            </a:r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 Brett is a highly sought-after speaker who has captivated audiences at numerous conferences and events with his deep insights into the digital world and practical advice on navigating the technological landscape.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solidFill>
                <a:srgbClr val="3F3F3F"/>
              </a:solidFill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1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Transformational Insights:</a:t>
            </a:r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 His presentations provide audiences with transformational insights into how technology can be leveraged to drive business growth, innovation, and competitive advantage.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Key Takeaways: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Brett’s journey from </a:t>
            </a:r>
            <a:r>
              <a:rPr lang="en-US" sz="1200" b="1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Google to digital banking and now to Teraflow.ai showcases</a:t>
            </a:r>
            <a:r>
              <a:rPr lang="en-US" sz="1200" b="0" i="0" dirty="0">
                <a:solidFill>
                  <a:srgbClr val="3F3F3F"/>
                </a:solidFill>
                <a:effectLst/>
                <a:latin typeface="Montserrat" panose="00000500000000000000" pitchFamily="2" charset="0"/>
              </a:rPr>
              <a:t> his adaptability and forward-thinking approach, making him an influential figure in the tech world.</a:t>
            </a: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Keynote Topics: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1F2124"/>
                </a:solidFill>
                <a:effectLst/>
                <a:latin typeface="Montserrat" panose="00000500000000000000" pitchFamily="2" charset="0"/>
              </a:rPr>
              <a:t>Embrace the AI Revolution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1F2124"/>
                </a:solidFill>
                <a:effectLst/>
                <a:latin typeface="Montserrat" panose="00000500000000000000" pitchFamily="2" charset="0"/>
              </a:rPr>
              <a:t>Fueling the Innovation Engine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1F2124"/>
                </a:solidFill>
                <a:effectLst/>
                <a:latin typeface="Montserrat" panose="00000500000000000000" pitchFamily="2" charset="0"/>
              </a:rPr>
              <a:t>From Google to Global Banking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1F2124"/>
                </a:solidFill>
                <a:effectLst/>
                <a:latin typeface="Montserrat" panose="00000500000000000000" pitchFamily="2" charset="0"/>
              </a:rPr>
              <a:t>AI Ignition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67E7FC-6AAE-4893-B49A-6C67D72D92B4}"/>
              </a:ext>
            </a:extLst>
          </p:cNvPr>
          <p:cNvGrpSpPr/>
          <p:nvPr/>
        </p:nvGrpSpPr>
        <p:grpSpPr>
          <a:xfrm>
            <a:off x="316700" y="2832460"/>
            <a:ext cx="4479040" cy="2314378"/>
            <a:chOff x="370049" y="3215479"/>
            <a:chExt cx="4479040" cy="2314378"/>
          </a:xfrm>
        </p:grpSpPr>
        <p:sp>
          <p:nvSpPr>
            <p:cNvPr id="12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370049" y="3215479"/>
              <a:ext cx="4479040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3200" b="1" dirty="0">
                  <a:solidFill>
                    <a:schemeClr val="tx1"/>
                  </a:solidFill>
                  <a:latin typeface="Montserrat" panose="00000500000000000000" pitchFamily="2" charset="0"/>
                </a:rPr>
                <a:t>Brett StClair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  <a:latin typeface="Montserrat" panose="02000505000000020004" pitchFamily="2" charset="0"/>
                </a:rPr>
                <a:t>AI Technology Speaker</a:t>
              </a:r>
              <a:endParaRPr lang="en-US" dirty="0">
                <a:solidFill>
                  <a:schemeClr val="tx1"/>
                </a:solidFill>
                <a:latin typeface="Montserrat" panose="02000505000000020004" pitchFamily="2" charset="0"/>
              </a:endParaRP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623368" y="4378475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Fee: $12,500</a:t>
              </a: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860375" y="4745027"/>
              <a:ext cx="3606401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LID4096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900" dirty="0">
                  <a:latin typeface="Montserrat" panose="00000500000000000000" pitchFamily="2" charset="0"/>
                </a:rPr>
                <a:t>*</a:t>
              </a:r>
              <a:r>
                <a:rPr lang="en-US" sz="900" i="1" dirty="0">
                  <a:latin typeface="Montserrat" panose="00000500000000000000" pitchFamily="2" charset="0"/>
                </a:rPr>
                <a:t>Travel buyout of $1,500 </a:t>
              </a:r>
              <a:r>
                <a:rPr lang="en-US" sz="900" spc="-20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flat</a:t>
              </a:r>
              <a:r>
                <a:rPr lang="en-US" sz="900" spc="-75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spc="-20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travel</a:t>
              </a:r>
              <a:r>
                <a:rPr lang="en-US" sz="900" spc="-75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spc="-20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buyout</a:t>
              </a:r>
              <a:r>
                <a:rPr lang="en-US" sz="900" spc="-75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spc="-20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(inclusive</a:t>
              </a:r>
              <a:r>
                <a:rPr lang="en-US" sz="900" spc="-75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spc="-20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of</a:t>
              </a:r>
              <a:r>
                <a:rPr lang="en-US" sz="900" spc="-75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spc="-20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airfare</a:t>
              </a:r>
              <a:r>
                <a:rPr lang="en-US" sz="900" spc="-75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spc="-20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and</a:t>
              </a:r>
              <a:r>
                <a:rPr lang="en-US" sz="900" spc="-75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spc="-20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professional </a:t>
              </a:r>
              <a:r>
                <a:rPr lang="en-US" sz="900" spc="-10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home</a:t>
              </a:r>
              <a:r>
                <a:rPr lang="en-US" sz="900" spc="-45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spc="-10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ground</a:t>
              </a:r>
              <a:r>
                <a:rPr lang="en-US" sz="900" spc="-45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spc="-10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transportation);</a:t>
              </a:r>
              <a:r>
                <a:rPr lang="en-US" sz="900" spc="-45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spc="-10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plus,</a:t>
              </a:r>
              <a:r>
                <a:rPr lang="en-US" sz="900" spc="-45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spc="-10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professional</a:t>
              </a:r>
              <a:r>
                <a:rPr lang="en-US" sz="900" spc="-45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spc="-10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event city</a:t>
              </a:r>
              <a:r>
                <a:rPr lang="en-US" sz="900" spc="-45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spc="-10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ground</a:t>
              </a:r>
              <a:r>
                <a:rPr lang="en-US" sz="900" spc="-45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spc="-10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transportation</a:t>
              </a:r>
              <a:r>
                <a:rPr lang="en-US" sz="900" spc="-45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900" spc="-10" dirty="0">
                  <a:effectLst/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and hotel.</a:t>
              </a:r>
            </a:p>
            <a:p>
              <a:pPr algn="ctr"/>
              <a:r>
                <a:rPr lang="en-US" sz="900" spc="-10" dirty="0">
                  <a:latin typeface="Montserrat" panose="00000500000000000000" pitchFamily="2" charset="0"/>
                  <a:ea typeface="Tahoma" panose="020B0604030504040204" pitchFamily="34" charset="0"/>
                  <a:cs typeface="Tahoma" panose="020B0604030504040204" pitchFamily="34" charset="0"/>
                </a:rPr>
                <a:t>**Brett travels from New York or London.</a:t>
              </a:r>
              <a:endParaRPr lang="en-US" sz="900" dirty="0">
                <a:effectLst/>
                <a:latin typeface="Montserrat" panose="00000500000000000000" pitchFamily="2" charset="0"/>
                <a:ea typeface="Tahoma" panose="020B0604030504040204" pitchFamily="34" charset="0"/>
              </a:endParaRPr>
            </a:p>
            <a:p>
              <a:pPr algn="ctr"/>
              <a:endParaRPr lang="en-US" sz="900" i="1" dirty="0">
                <a:latin typeface="Montserrat" panose="00000500000000000000" pitchFamily="50" charset="0"/>
              </a:endParaRP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443162" y="3868443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295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21456</TotalTime>
  <Words>272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French</dc:creator>
  <cp:lastModifiedBy>Duncan Hesketh</cp:lastModifiedBy>
  <cp:revision>12</cp:revision>
  <dcterms:created xsi:type="dcterms:W3CDTF">2022-07-20T04:49:40Z</dcterms:created>
  <dcterms:modified xsi:type="dcterms:W3CDTF">2024-08-01T15:41:29Z</dcterms:modified>
</cp:coreProperties>
</file>