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4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D304-D946-463D-B909-13D6B4C17FB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6991-8FAE-452E-A984-0B679B0F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03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1E1B-5CF4-BA66-B6C3-8035F524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E17CA-1F80-782A-A543-5382700D9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AADB-0467-0A4E-1FA6-5ED0531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218D-54A4-2CB3-7A42-D10E7577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3704-0C0F-9457-9B57-388175B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159B-5E0F-B2B2-D1DB-E63014D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BD2F-7CBA-D378-3D3C-99D4D5D7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DA33-0B02-D508-0F97-466A2714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A942-0F43-1ACF-7C4A-9ED4BB82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DFEEF-A640-9AA2-669D-2F4624ED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32C1-6B36-B461-7AE0-9FA3570EF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37F07-3C42-FA48-0B04-C09641BD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C4DD-1F2A-FB92-6319-3BC7A58F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954-474B-B25A-23F7-B118AB13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CD1C-BC9D-D901-FA30-5CCB2565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617-B90A-2CF9-B08F-1A867290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8105-3229-EA04-7DF5-89E76AC2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0328-B987-9468-FEC7-944AE7C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617E-DD72-0177-2D89-2E626622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92E7-5E11-18F5-9B46-495ABA1F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0AD8-BB66-1872-917E-3867B36F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C4948-16EF-229C-293B-BE4EAF0C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140C-7EE9-1D0B-BEBC-93AD853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ABAD1-D59B-4911-D887-33FCC10E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0CF4-2E06-2B41-4BE5-4FD61016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6AD5-D6AB-B281-38AC-D1FA8EEE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5B49-74DE-EC2A-6BB3-907D543BD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4C9A2-1BC3-58AF-A4C6-AE7E1F876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072C-4355-C1BD-3FE9-44D9E3ED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349E-B6AA-72E0-A2B8-8C261033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91B7-F1DD-5E26-8F3B-CF4CC66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0EEB-5527-7173-AD64-81FFE21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01328-6FDD-5E83-C934-10FFC673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5DABD-BAAE-28FE-6D39-0A4DC5F07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8AB89-2BB3-0BBC-EFF3-63418E663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0963C-9992-5D49-6F99-8690A0406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B7945-1752-9275-5CC1-3BA93BF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28CB-B220-735E-2C6E-B22E736C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8AFE-D24C-C41E-E67C-7737A9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C7B-1AA3-AB1D-936F-D487B205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930F4-4C9B-5E21-118A-51BD73FC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E07DD-A4C4-12D7-ADE6-4110F72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26FA9-5E72-7EFC-B966-0E48C95A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6ECC-C202-82F5-C672-75E55796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08921-1C93-534A-C67A-397C5A1B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0D750-680B-F7CF-49DD-A141EA3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D8FE-AF6D-1EE8-C772-546A3718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60B7-F28B-B623-107D-854004F8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24E79-530C-311A-8122-24378D7E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9C17-6887-D81C-7C7B-3ED9184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AD52D-2C75-D8E8-703E-28C8E611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BD8A4-4069-5A05-202D-D788EE6E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2415-719D-E93E-E15A-5C9C11FB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85EB8-C274-D90F-FD6F-50565A8A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0D88-1310-5DB7-2A5C-A5105A31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15A3E-6085-5C88-28B4-38C942CD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A3951-394F-701F-A832-37536AD4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1E600-7C28-2870-AB3B-C29DB01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4ACB9-A9A9-80DF-3005-4CB278A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0C1B2-9541-36E2-C037-372AF9DC0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24ED2-6DB8-200E-4876-A03F0FBF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C9FB-471E-4F2A-91F1-B2D4D078294E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5887-ECA4-5BC6-213C-52E0D19C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260D-9D12-20C0-0DE9-F0C7D813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ApTWPgm7pjQ" TargetMode="External"/><Relationship Id="rId4" Type="http://schemas.openxmlformats.org/officeDocument/2006/relationships/hyperlink" Target="https://youtu.be/M-x2OiRZqT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93035001-A0D7-7787-99EB-BADDB1549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64" b="16464"/>
          <a:stretch/>
        </p:blipFill>
        <p:spPr bwMode="auto">
          <a:xfrm>
            <a:off x="1151417" y="98719"/>
            <a:ext cx="2809605" cy="282843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>
            <a:spLocks/>
          </p:cNvSpPr>
          <p:nvPr/>
        </p:nvSpPr>
        <p:spPr>
          <a:xfrm>
            <a:off x="4696316" y="246306"/>
            <a:ext cx="7059584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/>
              </a:rPr>
              <a:t>Watch Brett StClair: Speaker Showreel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5"/>
              </a:rPr>
              <a:t>Watch Brett StClair: Democratization of Compute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Brett StClair stands at the forefront of digital innovation and artificial intelligence, boasting a career that bridges the gap between cutting-edge technology and strategic business transformation.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With a rich history as an Ex-Googler, Brett has seamlessly transitioned into the world of digital banking and now serves as the CEO of Teraflow.ai, a company that is revolutionizing AI-driven solutions.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Renowned Digital Transformation Expert: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 Brett St Clair is a globally recognized expert in digital transformation and technology, known for his innovative approach to leveraging digital tools to drive business success.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Sought-After Speaker: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 Brett is a highly sought-after speaker who has captivated audiences at numerous conferences and events with his deep insights into the digital world and practical advice on navigating the technological landscape.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Transformational Insights: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 His presentations provide audiences with transformational insights into how technology can be leveraged to drive business growth, innovation, and competitive advantage.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 Takeaways: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Brett’s journey from </a:t>
            </a: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Google to digital banking and now to Teraflow.ai showcases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 his adaptability and forward-thinking approach, making him an influential figure in the tech world.</a:t>
            </a: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Embrace the AI Revolution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Fueling the Innovation Engine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From Google to Global Banking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AI Ignition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316700" y="2832460"/>
            <a:ext cx="4479040" cy="2314378"/>
            <a:chOff x="370049" y="3215479"/>
            <a:chExt cx="4479040" cy="2314378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Brett StClair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AI Technology Speaker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623368" y="4378475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$12,500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60375" y="4745027"/>
              <a:ext cx="3606401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latin typeface="Montserrat" panose="00000500000000000000" pitchFamily="2" charset="0"/>
                </a:rPr>
                <a:t>*</a:t>
              </a:r>
              <a:r>
                <a:rPr lang="en-US" sz="900" i="1" dirty="0">
                  <a:latin typeface="Montserrat" panose="00000500000000000000" pitchFamily="2" charset="0"/>
                </a:rPr>
                <a:t>Travel buyout of $1,500 </a:t>
              </a:r>
              <a:r>
                <a:rPr lang="en-US" sz="900" spc="-2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flat</a:t>
              </a:r>
              <a:r>
                <a:rPr lang="en-US" sz="900" spc="-7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2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travel</a:t>
              </a:r>
              <a:r>
                <a:rPr lang="en-US" sz="900" spc="-7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2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buyout</a:t>
              </a:r>
              <a:r>
                <a:rPr lang="en-US" sz="900" spc="-7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2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(inclusive</a:t>
              </a:r>
              <a:r>
                <a:rPr lang="en-US" sz="900" spc="-7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2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of</a:t>
              </a:r>
              <a:r>
                <a:rPr lang="en-US" sz="900" spc="-7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2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airfare</a:t>
              </a:r>
              <a:r>
                <a:rPr lang="en-US" sz="900" spc="-7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2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and</a:t>
              </a:r>
              <a:r>
                <a:rPr lang="en-US" sz="900" spc="-7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2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professional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home</a:t>
              </a:r>
              <a:r>
                <a:rPr lang="en-US" sz="900" spc="-4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ground</a:t>
              </a:r>
              <a:r>
                <a:rPr lang="en-US" sz="900" spc="-4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transportation);</a:t>
              </a:r>
              <a:r>
                <a:rPr lang="en-US" sz="900" spc="-4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plus,</a:t>
              </a:r>
              <a:r>
                <a:rPr lang="en-US" sz="900" spc="-4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professional</a:t>
              </a:r>
              <a:r>
                <a:rPr lang="en-US" sz="900" spc="-4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event city</a:t>
              </a:r>
              <a:r>
                <a:rPr lang="en-US" sz="900" spc="-4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ground</a:t>
              </a:r>
              <a:r>
                <a:rPr lang="en-US" sz="900" spc="-4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transportation</a:t>
              </a:r>
              <a:r>
                <a:rPr lang="en-US" sz="900" spc="-45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900" spc="-10" dirty="0">
                  <a:effectLst/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and hotel.</a:t>
              </a:r>
            </a:p>
            <a:p>
              <a:pPr algn="ctr"/>
              <a:r>
                <a:rPr lang="en-US" sz="900" spc="-10" dirty="0">
                  <a:latin typeface="Montserrat" panose="00000500000000000000" pitchFamily="2" charset="0"/>
                  <a:ea typeface="Tahoma" panose="020B0604030504040204" pitchFamily="34" charset="0"/>
                  <a:cs typeface="Tahoma" panose="020B0604030504040204" pitchFamily="34" charset="0"/>
                </a:rPr>
                <a:t>**Brett travels from New York or London.</a:t>
              </a:r>
              <a:endParaRPr lang="en-US" sz="900" dirty="0">
                <a:effectLst/>
                <a:latin typeface="Montserrat" panose="00000500000000000000" pitchFamily="2" charset="0"/>
                <a:ea typeface="Tahoma" panose="020B0604030504040204" pitchFamily="34" charset="0"/>
              </a:endParaRPr>
            </a:p>
            <a:p>
              <a:pPr algn="ctr"/>
              <a:endParaRPr lang="en-US" sz="900" i="1" dirty="0">
                <a:latin typeface="Montserrat" panose="00000500000000000000" pitchFamily="50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443162" y="3868443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29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21456</TotalTime>
  <Words>272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12</cp:revision>
  <dcterms:created xsi:type="dcterms:W3CDTF">2022-07-20T04:49:40Z</dcterms:created>
  <dcterms:modified xsi:type="dcterms:W3CDTF">2024-08-01T15:41:29Z</dcterms:modified>
</cp:coreProperties>
</file>