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3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7D304-D946-463D-B909-13D6B4C17FB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16991-8FAE-452E-A984-0B679B0F6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24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601F3D-6903-4616-973D-EA27DA31FB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260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F1E1B-5CF4-BA66-B6C3-8035F524B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AE17CA-1F80-782A-A543-5382700D99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5AADB-0467-0A4E-1FA6-5ED053115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C9FB-471E-4F2A-91F1-B2D4D078294E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9218D-54A4-2CB3-7A42-D10E75774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3704-0C0F-9457-9B57-388175B7E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526BE-633F-4883-AB1D-0B0EEF44C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47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F159B-5E0F-B2B2-D1DB-E63014D86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4FBD2F-7CBA-D378-3D3C-99D4D5D74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DCDA33-0B02-D508-0F97-466A27147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C9FB-471E-4F2A-91F1-B2D4D078294E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AA942-0F43-1ACF-7C4A-9ED4BB825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DFEEF-A640-9AA2-669D-2F4624ED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526BE-633F-4883-AB1D-0B0EEF44C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51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AD32C1-6B36-B461-7AE0-9FA3570EFC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D37F07-3C42-FA48-0B04-C09641BD6A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3DC4DD-1F2A-FB92-6319-3BC7A58F2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C9FB-471E-4F2A-91F1-B2D4D078294E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3A954-474B-B25A-23F7-B118AB134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0CD1C-BC9D-D901-FA30-5CCB25658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526BE-633F-4883-AB1D-0B0EEF44C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873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AC617-B90A-2CF9-B08F-1A867290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A8105-3229-EA04-7DF5-89E76AC2C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50328-B987-9468-FEC7-944AE7C5D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C9FB-471E-4F2A-91F1-B2D4D078294E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95617E-DD72-0177-2D89-2E626622D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D92E7-5E11-18F5-9B46-495ABA1F2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526BE-633F-4883-AB1D-0B0EEF44C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1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40AD8-BB66-1872-917E-3867B36FD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C4948-16EF-229C-293B-BE4EAF0CF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6140C-7EE9-1D0B-BEBC-93AD8530C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C9FB-471E-4F2A-91F1-B2D4D078294E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ABAD1-D59B-4911-D887-33FCC10E9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C0CF4-2E06-2B41-4BE5-4FD610165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526BE-633F-4883-AB1D-0B0EEF44C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07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F6AD5-D6AB-B281-38AC-D1FA8EEE1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85B49-74DE-EC2A-6BB3-907D543BDF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14C9A2-1BC3-58AF-A4C6-AE7E1F8760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78072C-4355-C1BD-3FE9-44D9E3ED3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C9FB-471E-4F2A-91F1-B2D4D078294E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F3349E-B6AA-72E0-A2B8-8C2610333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9591B7-F1DD-5E26-8F3B-CF4CC6610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526BE-633F-4883-AB1D-0B0EEF44C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775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D0EEB-5527-7173-AD64-81FFE2176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101328-6FDD-5E83-C934-10FFC6733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E5DABD-BAAE-28FE-6D39-0A4DC5F07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8AB89-2BB3-0BBC-EFF3-63418E663E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80963C-9992-5D49-6F99-8690A04065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1B7945-1752-9275-5CC1-3BA93BFBD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C9FB-471E-4F2A-91F1-B2D4D078294E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BB28CB-B220-735E-2C6E-B22E736C8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5E8AFE-D24C-C41E-E67C-7737A95E0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526BE-633F-4883-AB1D-0B0EEF44C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682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40C7B-1AA3-AB1D-936F-D487B205E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C930F4-4C9B-5E21-118A-51BD73FC5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C9FB-471E-4F2A-91F1-B2D4D078294E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3E07DD-A4C4-12D7-ADE6-4110F72AB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626FA9-5E72-7EFC-B966-0E48C95A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526BE-633F-4883-AB1D-0B0EEF44C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BF6ECC-C202-82F5-C672-75E55796B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C9FB-471E-4F2A-91F1-B2D4D078294E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E08921-1C93-534A-C67A-397C5A1BA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F0D750-680B-F7CF-49DD-A141EA372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526BE-633F-4883-AB1D-0B0EEF44C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612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AD8FE-AF6D-1EE8-C772-546A3718D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B60B7-F28B-B623-107D-854004F81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824E79-530C-311A-8122-24378D7E3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159C17-6887-D81C-7C7B-3ED91849A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C9FB-471E-4F2A-91F1-B2D4D078294E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6AD52D-2C75-D8E8-703E-28C8E6117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BBD8A4-4069-5A05-202D-D788EE6ED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526BE-633F-4883-AB1D-0B0EEF44C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75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62415-719D-E93E-E15A-5C9C11FB8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D85EB8-C274-D90F-FD6F-50565A8A9F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AF0D88-1310-5DB7-2A5C-A5105A3105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315A3E-6085-5C88-28B4-38C942CDD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C9FB-471E-4F2A-91F1-B2D4D078294E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0A3951-394F-701F-A832-37536AD47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D1E600-7C28-2870-AB3B-C29DB014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526BE-633F-4883-AB1D-0B0EEF44C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72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A4ACB9-A9A9-80DF-3005-4CB278A67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A0C1B2-9541-36E2-C037-372AF9DC0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24ED2-6DB8-200E-4876-A03F0FBF33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4C9FB-471E-4F2A-91F1-B2D4D078294E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B5887-ECA4-5BC6-213C-52E0D19CFC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9260D-9D12-20C0-0DE9-F0C7D8132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526BE-633F-4883-AB1D-0B0EEF44C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64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www.youtube.com/watch?v=KW0xLl4m--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3D10983-0329-A054-01FD-BD2D50B76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037" y="716001"/>
            <a:ext cx="2541059" cy="255383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B9A0B-05B2-4030-9BE6-25613BECE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47E1-8B9F-43C5-AC1A-30D5214D3D9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0D2AC0E-8BFB-401F-9FD6-A4E562C4778D}"/>
              </a:ext>
            </a:extLst>
          </p:cNvPr>
          <p:cNvSpPr txBox="1"/>
          <p:nvPr/>
        </p:nvSpPr>
        <p:spPr>
          <a:xfrm>
            <a:off x="85822" y="4612349"/>
            <a:ext cx="50474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endParaRPr lang="en-US" sz="1200" i="1" dirty="0">
              <a:latin typeface="Montserrat" panose="00000500000000000000" pitchFamily="50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BA598E-9998-4697-8480-B444D32C63CE}"/>
              </a:ext>
            </a:extLst>
          </p:cNvPr>
          <p:cNvSpPr txBox="1"/>
          <p:nvPr/>
        </p:nvSpPr>
        <p:spPr>
          <a:xfrm>
            <a:off x="4794364" y="863077"/>
            <a:ext cx="7059584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28A6DF"/>
              </a:buClr>
              <a:buSzPct val="120000"/>
            </a:pPr>
            <a:r>
              <a:rPr lang="en-US" sz="1200" b="1" dirty="0">
                <a:solidFill>
                  <a:srgbClr val="28A6DF"/>
                </a:solidFill>
                <a:latin typeface="Montserrat" panose="000005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Watch Travis Mills: Never Quit</a:t>
            </a:r>
            <a:endParaRPr lang="en-US" sz="1200" b="1" dirty="0">
              <a:solidFill>
                <a:srgbClr val="28A6DF"/>
              </a:solidFill>
              <a:latin typeface="Montserrat" panose="00000500000000000000" pitchFamily="50" charset="0"/>
            </a:endParaRPr>
          </a:p>
          <a:p>
            <a:pPr algn="just">
              <a:buClr>
                <a:srgbClr val="28A6DF"/>
              </a:buClr>
              <a:buSzPct val="120000"/>
            </a:pPr>
            <a:endParaRPr lang="en-US" sz="1200" dirty="0">
              <a:latin typeface="Montserrat" panose="00000500000000000000" pitchFamily="50" charset="0"/>
            </a:endParaRP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b="0" i="0" dirty="0">
                <a:effectLst/>
                <a:latin typeface="Montserrat" panose="02000505000000020004" pitchFamily="2" charset="0"/>
              </a:rPr>
              <a:t>Retired United States Army Staff Sergeant of the 82nd Airborne is a recalibrated warrior, motivational speaker, actor, author and an advocate for veterans and amputees</a:t>
            </a: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endParaRPr lang="en-US" sz="1200" dirty="0">
              <a:latin typeface="Montserrat" panose="02000505000000020004" pitchFamily="2" charset="0"/>
            </a:endParaRP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dirty="0">
                <a:latin typeface="Montserrat" panose="02000505000000020004" pitchFamily="2" charset="0"/>
              </a:rPr>
              <a:t>Author of his</a:t>
            </a:r>
            <a:r>
              <a:rPr lang="en-US" sz="1200" b="0" i="0" dirty="0">
                <a:effectLst/>
                <a:latin typeface="Montserrat" panose="02000505000000020004" pitchFamily="2" charset="0"/>
              </a:rPr>
              <a:t> New York Times bestselling memoir, </a:t>
            </a:r>
            <a:r>
              <a:rPr lang="en-US" sz="1200" b="0" i="1" dirty="0">
                <a:effectLst/>
                <a:latin typeface="Montserrat" panose="02000505000000020004" pitchFamily="2" charset="0"/>
              </a:rPr>
              <a:t>Tough as They Come</a:t>
            </a:r>
            <a:endParaRPr lang="en-US" sz="1200" dirty="0">
              <a:latin typeface="Montserrat" panose="02000505000000020004" pitchFamily="2" charset="0"/>
            </a:endParaRP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endParaRPr lang="en-US" sz="1200" b="0" i="0" dirty="0">
              <a:effectLst/>
              <a:latin typeface="Montserrat" panose="02000505000000020004" pitchFamily="2" charset="0"/>
            </a:endParaRP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b="0" i="0" dirty="0">
                <a:effectLst/>
                <a:latin typeface="Montserrat" panose="02000505000000020004" pitchFamily="2" charset="0"/>
              </a:rPr>
              <a:t>Critically injured on his 3</a:t>
            </a:r>
            <a:r>
              <a:rPr lang="en-US" sz="1200" b="0" i="0" baseline="30000" dirty="0">
                <a:effectLst/>
                <a:latin typeface="Montserrat" panose="02000505000000020004" pitchFamily="2" charset="0"/>
              </a:rPr>
              <a:t>rd</a:t>
            </a:r>
            <a:r>
              <a:rPr lang="en-US" sz="1200" b="0" i="0" dirty="0">
                <a:effectLst/>
                <a:latin typeface="Montserrat" panose="02000505000000020004" pitchFamily="2" charset="0"/>
              </a:rPr>
              <a:t> tour of duty in Afghanistan by an IED while on patrol, losing portions of both of his legs and both of his arms making him one of only </a:t>
            </a:r>
            <a:r>
              <a:rPr lang="en-US" sz="1200" dirty="0">
                <a:latin typeface="Montserrat" panose="02000505000000020004" pitchFamily="2" charset="0"/>
              </a:rPr>
              <a:t>five quadruple amputees from the wars in Iraq and Afghanistan to survive his injuries</a:t>
            </a: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endParaRPr lang="en-US" sz="1200" b="0" i="0" dirty="0">
              <a:effectLst/>
              <a:latin typeface="Montserrat" panose="02000505000000020004" pitchFamily="2" charset="0"/>
            </a:endParaRP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dirty="0">
                <a:latin typeface="Montserrat" panose="02000505000000020004" pitchFamily="2" charset="0"/>
              </a:rPr>
              <a:t>T</a:t>
            </a:r>
            <a:r>
              <a:rPr lang="en-US" sz="1200" b="0" i="0" dirty="0">
                <a:effectLst/>
                <a:latin typeface="Montserrat" panose="02000505000000020004" pitchFamily="2" charset="0"/>
              </a:rPr>
              <a:t>ells his story of overcoming life’s challenges, breaking physical barriers and defying odds, described as the epitome of resilience, leaving an indelible mark on audiences </a:t>
            </a: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endParaRPr lang="en-US" sz="1200" dirty="0">
              <a:latin typeface="Montserrat" panose="02000505000000020004" pitchFamily="2" charset="0"/>
            </a:endParaRP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dirty="0">
                <a:latin typeface="Montserrat" panose="02000505000000020004" pitchFamily="2" charset="0"/>
              </a:rPr>
              <a:t>Subject of the Netflix original movie “Travis – A Soldier’s Story and has been featured on The Ellen Show, NBC, CBS, Fox News, CNN among other outlets</a:t>
            </a: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endParaRPr lang="en-US" sz="1200" b="0" i="0" dirty="0">
              <a:effectLst/>
              <a:latin typeface="Montserrat" panose="02000505000000020004" pitchFamily="2" charset="0"/>
            </a:endParaRP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b="0" i="0" dirty="0">
                <a:effectLst/>
                <a:latin typeface="Montserrat" panose="02000505000000020004" pitchFamily="2" charset="0"/>
              </a:rPr>
              <a:t>Founded the Travis Mills Foundation, a non-profit organization which supports recalibrated veterans and their families through various programs that help heroic men and women overcome physical and emotional obstacles, strengthen their families and provides well-deserved rest and relaxation</a:t>
            </a:r>
          </a:p>
          <a:p>
            <a:pPr algn="just">
              <a:buClr>
                <a:srgbClr val="28A6DF"/>
              </a:buClr>
              <a:buSzPct val="120000"/>
            </a:pPr>
            <a:endParaRPr lang="en-US" sz="1200" dirty="0">
              <a:solidFill>
                <a:srgbClr val="3A3A3A"/>
              </a:solidFill>
              <a:latin typeface="Roboto" panose="02000000000000000000" pitchFamily="2" charset="0"/>
            </a:endParaRPr>
          </a:p>
          <a:p>
            <a:pPr algn="just">
              <a:buClr>
                <a:srgbClr val="28A6DF"/>
              </a:buClr>
              <a:buSzPct val="120000"/>
            </a:pPr>
            <a:r>
              <a:rPr lang="en-US" sz="1200" b="1" dirty="0">
                <a:latin typeface="Montserrat" panose="00000500000000000000" pitchFamily="50" charset="0"/>
              </a:rPr>
              <a:t>Keynote Categories:</a:t>
            </a: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dirty="0">
                <a:latin typeface="Montserrat" panose="00000500000000000000" pitchFamily="50" charset="0"/>
              </a:rPr>
              <a:t>Tough As They Come</a:t>
            </a: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dirty="0">
                <a:latin typeface="Montserrat" panose="00000500000000000000" pitchFamily="50" charset="0"/>
              </a:rPr>
              <a:t>Mental, Physical and Emotional Toughness</a:t>
            </a: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dirty="0">
                <a:latin typeface="Montserrat" panose="00000500000000000000" pitchFamily="50" charset="0"/>
              </a:rPr>
              <a:t>Never Give Up, Never Quit</a:t>
            </a:r>
          </a:p>
          <a:p>
            <a:pPr algn="just">
              <a:buClr>
                <a:srgbClr val="28A6DF"/>
              </a:buClr>
              <a:buSzPct val="120000"/>
            </a:pPr>
            <a:endParaRPr lang="en-US" sz="1200" dirty="0">
              <a:solidFill>
                <a:srgbClr val="00B0F0"/>
              </a:solidFill>
              <a:highlight>
                <a:srgbClr val="FFFF00"/>
              </a:highlight>
              <a:latin typeface="Montserrat" panose="00000500000000000000" pitchFamily="50" charset="0"/>
            </a:endParaRPr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81E9C843-D5FA-457E-B926-84EBA9EEFF56}"/>
              </a:ext>
            </a:extLst>
          </p:cNvPr>
          <p:cNvSpPr txBox="1">
            <a:spLocks/>
          </p:cNvSpPr>
          <p:nvPr/>
        </p:nvSpPr>
        <p:spPr>
          <a:xfrm>
            <a:off x="370049" y="3215479"/>
            <a:ext cx="4479040" cy="113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282669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tx1"/>
                </a:solidFill>
                <a:latin typeface="LEMON MILK" panose="00000500000000000000" pitchFamily="50" charset="0"/>
              </a:rPr>
              <a:t>TRAVIS MILLS</a:t>
            </a:r>
          </a:p>
          <a:p>
            <a:pPr algn="ctr"/>
            <a:r>
              <a:rPr lang="en-US" sz="1600" i="0" dirty="0">
                <a:solidFill>
                  <a:schemeClr val="tx1"/>
                </a:solidFill>
                <a:effectLst/>
                <a:latin typeface="Montserrat" panose="02000505000000020004" pitchFamily="2" charset="0"/>
              </a:rPr>
              <a:t>Retired U.S. Army Staff Sergeant</a:t>
            </a:r>
            <a:endParaRPr lang="en-US" sz="1600" dirty="0">
              <a:solidFill>
                <a:schemeClr val="tx1"/>
              </a:solidFill>
              <a:latin typeface="Montserrat" panose="02000505000000020004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21E99B1-3F8A-2961-4C24-544456E69ECB}"/>
              </a:ext>
            </a:extLst>
          </p:cNvPr>
          <p:cNvGrpSpPr/>
          <p:nvPr/>
        </p:nvGrpSpPr>
        <p:grpSpPr>
          <a:xfrm>
            <a:off x="370049" y="4227386"/>
            <a:ext cx="4421432" cy="848662"/>
            <a:chOff x="372932" y="4436528"/>
            <a:chExt cx="4421432" cy="730457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991DA40-9EE6-B2AA-8A20-A52201F9899D}"/>
                </a:ext>
              </a:extLst>
            </p:cNvPr>
            <p:cNvCxnSpPr>
              <a:cxnSpLocks/>
            </p:cNvCxnSpPr>
            <p:nvPr/>
          </p:nvCxnSpPr>
          <p:spPr>
            <a:xfrm>
              <a:off x="372932" y="4436528"/>
              <a:ext cx="44214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7D4D067F-2879-FCCD-53BF-FBFA70D67A7F}"/>
                </a:ext>
              </a:extLst>
            </p:cNvPr>
            <p:cNvSpPr/>
            <p:nvPr/>
          </p:nvSpPr>
          <p:spPr>
            <a:xfrm>
              <a:off x="1405276" y="4517775"/>
              <a:ext cx="2176564" cy="327194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28A6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Montserrat" panose="00000500000000000000" pitchFamily="50" charset="0"/>
                </a:rPr>
                <a:t>Fee: $40,000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77E695B-78EA-9FB4-375B-390A183778CF}"/>
                </a:ext>
              </a:extLst>
            </p:cNvPr>
            <p:cNvSpPr txBox="1"/>
            <p:nvPr/>
          </p:nvSpPr>
          <p:spPr>
            <a:xfrm>
              <a:off x="607020" y="4968304"/>
              <a:ext cx="3773076" cy="198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i="1" dirty="0">
                  <a:latin typeface="Montserrat" panose="00000500000000000000" pitchFamily="50" charset="0"/>
                </a:rPr>
                <a:t>*Client is responsible $3,500 travel buyout, excludes hotel</a:t>
              </a:r>
            </a:p>
          </p:txBody>
        </p:sp>
      </p:grpSp>
      <p:pic>
        <p:nvPicPr>
          <p:cNvPr id="9" name="Picture 8" descr="A person and a child on a book cover&#10;&#10;Description automatically generated">
            <a:extLst>
              <a:ext uri="{FF2B5EF4-FFF2-40B4-BE49-F238E27FC236}">
                <a16:creationId xmlns:a16="http://schemas.microsoft.com/office/drawing/2014/main" id="{AF4B9D8F-D4FB-911C-085B-C71B147976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260" y="5034098"/>
            <a:ext cx="2249836" cy="168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434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241</Words>
  <Application>Microsoft Office PowerPoint</Application>
  <PresentationFormat>Widescreen</PresentationFormat>
  <Paragraphs>24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LEMON MILK</vt:lpstr>
      <vt:lpstr>Montserrat</vt:lpstr>
      <vt:lpstr>Roboto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French</dc:creator>
  <cp:lastModifiedBy>Duncan Hesketh</cp:lastModifiedBy>
  <cp:revision>2</cp:revision>
  <dcterms:created xsi:type="dcterms:W3CDTF">2022-07-20T04:49:40Z</dcterms:created>
  <dcterms:modified xsi:type="dcterms:W3CDTF">2024-07-17T18:22:58Z</dcterms:modified>
</cp:coreProperties>
</file>