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703"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23" d="100"/>
          <a:sy n="123" d="100"/>
        </p:scale>
        <p:origin x="114" y="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97D304-D946-463D-B909-13D6B4C17FB4}" type="datetimeFigureOut">
              <a:rPr lang="en-US" smtClean="0"/>
              <a:t>7/17/2024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616991-8FAE-452E-A984-0B679B0F6A48}" type="slidenum">
              <a:rPr lang="en-US" smtClean="0"/>
              <a:t>‹#›</a:t>
            </a:fld>
            <a:endParaRPr lang="en-US"/>
          </a:p>
        </p:txBody>
      </p:sp>
    </p:spTree>
    <p:extLst>
      <p:ext uri="{BB962C8B-B14F-4D97-AF65-F5344CB8AC3E}">
        <p14:creationId xmlns:p14="http://schemas.microsoft.com/office/powerpoint/2010/main" val="255724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601F3D-6903-4616-973D-EA27DA31FBBB}" type="slidenum">
              <a:rPr lang="en-US" smtClean="0"/>
              <a:t>1</a:t>
            </a:fld>
            <a:endParaRPr lang="en-US"/>
          </a:p>
        </p:txBody>
      </p:sp>
    </p:spTree>
    <p:extLst>
      <p:ext uri="{BB962C8B-B14F-4D97-AF65-F5344CB8AC3E}">
        <p14:creationId xmlns:p14="http://schemas.microsoft.com/office/powerpoint/2010/main" val="2630689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F1E1B-5CF4-BA66-B6C3-8035F524B40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7AE17CA-1F80-782A-A543-5382700D99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005AADB-0467-0A4E-1FA6-5ED053115F4D}"/>
              </a:ext>
            </a:extLst>
          </p:cNvPr>
          <p:cNvSpPr>
            <a:spLocks noGrp="1"/>
          </p:cNvSpPr>
          <p:nvPr>
            <p:ph type="dt" sz="half" idx="10"/>
          </p:nvPr>
        </p:nvSpPr>
        <p:spPr/>
        <p:txBody>
          <a:bodyPr/>
          <a:lstStyle/>
          <a:p>
            <a:fld id="{8804C9FB-471E-4F2A-91F1-B2D4D078294E}" type="datetimeFigureOut">
              <a:rPr lang="en-US" smtClean="0"/>
              <a:t>7/17/2024</a:t>
            </a:fld>
            <a:endParaRPr lang="en-US"/>
          </a:p>
        </p:txBody>
      </p:sp>
      <p:sp>
        <p:nvSpPr>
          <p:cNvPr id="5" name="Footer Placeholder 4">
            <a:extLst>
              <a:ext uri="{FF2B5EF4-FFF2-40B4-BE49-F238E27FC236}">
                <a16:creationId xmlns:a16="http://schemas.microsoft.com/office/drawing/2014/main" id="{2959218D-54A4-2CB3-7A42-D10E75774E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C73704-0C0F-9457-9B57-388175B7E2D9}"/>
              </a:ext>
            </a:extLst>
          </p:cNvPr>
          <p:cNvSpPr>
            <a:spLocks noGrp="1"/>
          </p:cNvSpPr>
          <p:nvPr>
            <p:ph type="sldNum" sz="quarter" idx="12"/>
          </p:nvPr>
        </p:nvSpPr>
        <p:spPr/>
        <p:txBody>
          <a:bodyPr/>
          <a:lstStyle/>
          <a:p>
            <a:fld id="{574526BE-633F-4883-AB1D-0B0EEF44CC1A}" type="slidenum">
              <a:rPr lang="en-US" smtClean="0"/>
              <a:t>‹#›</a:t>
            </a:fld>
            <a:endParaRPr lang="en-US"/>
          </a:p>
        </p:txBody>
      </p:sp>
    </p:spTree>
    <p:extLst>
      <p:ext uri="{BB962C8B-B14F-4D97-AF65-F5344CB8AC3E}">
        <p14:creationId xmlns:p14="http://schemas.microsoft.com/office/powerpoint/2010/main" val="4180347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F159B-5E0F-B2B2-D1DB-E63014D869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04FBD2F-7CBA-D378-3D3C-99D4D5D74AB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DCDA33-0B02-D508-0F97-466A271475AF}"/>
              </a:ext>
            </a:extLst>
          </p:cNvPr>
          <p:cNvSpPr>
            <a:spLocks noGrp="1"/>
          </p:cNvSpPr>
          <p:nvPr>
            <p:ph type="dt" sz="half" idx="10"/>
          </p:nvPr>
        </p:nvSpPr>
        <p:spPr/>
        <p:txBody>
          <a:bodyPr/>
          <a:lstStyle/>
          <a:p>
            <a:fld id="{8804C9FB-471E-4F2A-91F1-B2D4D078294E}" type="datetimeFigureOut">
              <a:rPr lang="en-US" smtClean="0"/>
              <a:t>7/17/2024</a:t>
            </a:fld>
            <a:endParaRPr lang="en-US"/>
          </a:p>
        </p:txBody>
      </p:sp>
      <p:sp>
        <p:nvSpPr>
          <p:cNvPr id="5" name="Footer Placeholder 4">
            <a:extLst>
              <a:ext uri="{FF2B5EF4-FFF2-40B4-BE49-F238E27FC236}">
                <a16:creationId xmlns:a16="http://schemas.microsoft.com/office/drawing/2014/main" id="{A0BAA942-0F43-1ACF-7C4A-9ED4BB825C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5DFEEF-A640-9AA2-669D-2F4624EDFB5A}"/>
              </a:ext>
            </a:extLst>
          </p:cNvPr>
          <p:cNvSpPr>
            <a:spLocks noGrp="1"/>
          </p:cNvSpPr>
          <p:nvPr>
            <p:ph type="sldNum" sz="quarter" idx="12"/>
          </p:nvPr>
        </p:nvSpPr>
        <p:spPr/>
        <p:txBody>
          <a:bodyPr/>
          <a:lstStyle/>
          <a:p>
            <a:fld id="{574526BE-633F-4883-AB1D-0B0EEF44CC1A}" type="slidenum">
              <a:rPr lang="en-US" smtClean="0"/>
              <a:t>‹#›</a:t>
            </a:fld>
            <a:endParaRPr lang="en-US"/>
          </a:p>
        </p:txBody>
      </p:sp>
    </p:spTree>
    <p:extLst>
      <p:ext uri="{BB962C8B-B14F-4D97-AF65-F5344CB8AC3E}">
        <p14:creationId xmlns:p14="http://schemas.microsoft.com/office/powerpoint/2010/main" val="845514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6AD32C1-6B36-B461-7AE0-9FA3570EFC0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D37F07-3C42-FA48-0B04-C09641BD6A0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3DC4DD-1F2A-FB92-6319-3BC7A58F2F43}"/>
              </a:ext>
            </a:extLst>
          </p:cNvPr>
          <p:cNvSpPr>
            <a:spLocks noGrp="1"/>
          </p:cNvSpPr>
          <p:nvPr>
            <p:ph type="dt" sz="half" idx="10"/>
          </p:nvPr>
        </p:nvSpPr>
        <p:spPr/>
        <p:txBody>
          <a:bodyPr/>
          <a:lstStyle/>
          <a:p>
            <a:fld id="{8804C9FB-471E-4F2A-91F1-B2D4D078294E}" type="datetimeFigureOut">
              <a:rPr lang="en-US" smtClean="0"/>
              <a:t>7/17/2024</a:t>
            </a:fld>
            <a:endParaRPr lang="en-US"/>
          </a:p>
        </p:txBody>
      </p:sp>
      <p:sp>
        <p:nvSpPr>
          <p:cNvPr id="5" name="Footer Placeholder 4">
            <a:extLst>
              <a:ext uri="{FF2B5EF4-FFF2-40B4-BE49-F238E27FC236}">
                <a16:creationId xmlns:a16="http://schemas.microsoft.com/office/drawing/2014/main" id="{0A23A954-474B-B25A-23F7-B118AB1344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80CD1C-BC9D-D901-FA30-5CCB2565868F}"/>
              </a:ext>
            </a:extLst>
          </p:cNvPr>
          <p:cNvSpPr>
            <a:spLocks noGrp="1"/>
          </p:cNvSpPr>
          <p:nvPr>
            <p:ph type="sldNum" sz="quarter" idx="12"/>
          </p:nvPr>
        </p:nvSpPr>
        <p:spPr/>
        <p:txBody>
          <a:bodyPr/>
          <a:lstStyle/>
          <a:p>
            <a:fld id="{574526BE-633F-4883-AB1D-0B0EEF44CC1A}" type="slidenum">
              <a:rPr lang="en-US" smtClean="0"/>
              <a:t>‹#›</a:t>
            </a:fld>
            <a:endParaRPr lang="en-US"/>
          </a:p>
        </p:txBody>
      </p:sp>
    </p:spTree>
    <p:extLst>
      <p:ext uri="{BB962C8B-B14F-4D97-AF65-F5344CB8AC3E}">
        <p14:creationId xmlns:p14="http://schemas.microsoft.com/office/powerpoint/2010/main" val="2369873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AC617-B90A-2CF9-B08F-1A8672904A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6A8105-3229-EA04-7DF5-89E76AC2C46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A50328-B987-9468-FEC7-944AE7C5DB49}"/>
              </a:ext>
            </a:extLst>
          </p:cNvPr>
          <p:cNvSpPr>
            <a:spLocks noGrp="1"/>
          </p:cNvSpPr>
          <p:nvPr>
            <p:ph type="dt" sz="half" idx="10"/>
          </p:nvPr>
        </p:nvSpPr>
        <p:spPr/>
        <p:txBody>
          <a:bodyPr/>
          <a:lstStyle/>
          <a:p>
            <a:fld id="{8804C9FB-471E-4F2A-91F1-B2D4D078294E}" type="datetimeFigureOut">
              <a:rPr lang="en-US" smtClean="0"/>
              <a:t>7/17/2024</a:t>
            </a:fld>
            <a:endParaRPr lang="en-US"/>
          </a:p>
        </p:txBody>
      </p:sp>
      <p:sp>
        <p:nvSpPr>
          <p:cNvPr id="5" name="Footer Placeholder 4">
            <a:extLst>
              <a:ext uri="{FF2B5EF4-FFF2-40B4-BE49-F238E27FC236}">
                <a16:creationId xmlns:a16="http://schemas.microsoft.com/office/drawing/2014/main" id="{0395617E-DD72-0177-2D89-2E626622DC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BD92E7-5E11-18F5-9B46-495ABA1F2C33}"/>
              </a:ext>
            </a:extLst>
          </p:cNvPr>
          <p:cNvSpPr>
            <a:spLocks noGrp="1"/>
          </p:cNvSpPr>
          <p:nvPr>
            <p:ph type="sldNum" sz="quarter" idx="12"/>
          </p:nvPr>
        </p:nvSpPr>
        <p:spPr/>
        <p:txBody>
          <a:bodyPr/>
          <a:lstStyle/>
          <a:p>
            <a:fld id="{574526BE-633F-4883-AB1D-0B0EEF44CC1A}" type="slidenum">
              <a:rPr lang="en-US" smtClean="0"/>
              <a:t>‹#›</a:t>
            </a:fld>
            <a:endParaRPr lang="en-US"/>
          </a:p>
        </p:txBody>
      </p:sp>
    </p:spTree>
    <p:extLst>
      <p:ext uri="{BB962C8B-B14F-4D97-AF65-F5344CB8AC3E}">
        <p14:creationId xmlns:p14="http://schemas.microsoft.com/office/powerpoint/2010/main" val="3842312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40AD8-BB66-1872-917E-3867B36FDC3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27C4948-16EF-229C-293B-BE4EAF0CF6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596140C-7EE9-1D0B-BEBC-93AD8530C7B2}"/>
              </a:ext>
            </a:extLst>
          </p:cNvPr>
          <p:cNvSpPr>
            <a:spLocks noGrp="1"/>
          </p:cNvSpPr>
          <p:nvPr>
            <p:ph type="dt" sz="half" idx="10"/>
          </p:nvPr>
        </p:nvSpPr>
        <p:spPr/>
        <p:txBody>
          <a:bodyPr/>
          <a:lstStyle/>
          <a:p>
            <a:fld id="{8804C9FB-471E-4F2A-91F1-B2D4D078294E}" type="datetimeFigureOut">
              <a:rPr lang="en-US" smtClean="0"/>
              <a:t>7/17/2024</a:t>
            </a:fld>
            <a:endParaRPr lang="en-US"/>
          </a:p>
        </p:txBody>
      </p:sp>
      <p:sp>
        <p:nvSpPr>
          <p:cNvPr id="5" name="Footer Placeholder 4">
            <a:extLst>
              <a:ext uri="{FF2B5EF4-FFF2-40B4-BE49-F238E27FC236}">
                <a16:creationId xmlns:a16="http://schemas.microsoft.com/office/drawing/2014/main" id="{110ABAD1-D59B-4911-D887-33FCC10E9D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1C0CF4-2E06-2B41-4BE5-4FD610165147}"/>
              </a:ext>
            </a:extLst>
          </p:cNvPr>
          <p:cNvSpPr>
            <a:spLocks noGrp="1"/>
          </p:cNvSpPr>
          <p:nvPr>
            <p:ph type="sldNum" sz="quarter" idx="12"/>
          </p:nvPr>
        </p:nvSpPr>
        <p:spPr/>
        <p:txBody>
          <a:bodyPr/>
          <a:lstStyle/>
          <a:p>
            <a:fld id="{574526BE-633F-4883-AB1D-0B0EEF44CC1A}" type="slidenum">
              <a:rPr lang="en-US" smtClean="0"/>
              <a:t>‹#›</a:t>
            </a:fld>
            <a:endParaRPr lang="en-US"/>
          </a:p>
        </p:txBody>
      </p:sp>
    </p:spTree>
    <p:extLst>
      <p:ext uri="{BB962C8B-B14F-4D97-AF65-F5344CB8AC3E}">
        <p14:creationId xmlns:p14="http://schemas.microsoft.com/office/powerpoint/2010/main" val="892107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F6AD5-D6AB-B281-38AC-D1FA8EEE15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885B49-74DE-EC2A-6BB3-907D543BDFE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A14C9A2-1BC3-58AF-A4C6-AE7E1F8760C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278072C-4355-C1BD-3FE9-44D9E3ED3410}"/>
              </a:ext>
            </a:extLst>
          </p:cNvPr>
          <p:cNvSpPr>
            <a:spLocks noGrp="1"/>
          </p:cNvSpPr>
          <p:nvPr>
            <p:ph type="dt" sz="half" idx="10"/>
          </p:nvPr>
        </p:nvSpPr>
        <p:spPr/>
        <p:txBody>
          <a:bodyPr/>
          <a:lstStyle/>
          <a:p>
            <a:fld id="{8804C9FB-471E-4F2A-91F1-B2D4D078294E}" type="datetimeFigureOut">
              <a:rPr lang="en-US" smtClean="0"/>
              <a:t>7/17/2024</a:t>
            </a:fld>
            <a:endParaRPr lang="en-US"/>
          </a:p>
        </p:txBody>
      </p:sp>
      <p:sp>
        <p:nvSpPr>
          <p:cNvPr id="6" name="Footer Placeholder 5">
            <a:extLst>
              <a:ext uri="{FF2B5EF4-FFF2-40B4-BE49-F238E27FC236}">
                <a16:creationId xmlns:a16="http://schemas.microsoft.com/office/drawing/2014/main" id="{77F3349E-B6AA-72E0-A2B8-8C26103333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9591B7-F1DD-5E26-8F3B-CF4CC66103CD}"/>
              </a:ext>
            </a:extLst>
          </p:cNvPr>
          <p:cNvSpPr>
            <a:spLocks noGrp="1"/>
          </p:cNvSpPr>
          <p:nvPr>
            <p:ph type="sldNum" sz="quarter" idx="12"/>
          </p:nvPr>
        </p:nvSpPr>
        <p:spPr/>
        <p:txBody>
          <a:bodyPr/>
          <a:lstStyle/>
          <a:p>
            <a:fld id="{574526BE-633F-4883-AB1D-0B0EEF44CC1A}" type="slidenum">
              <a:rPr lang="en-US" smtClean="0"/>
              <a:t>‹#›</a:t>
            </a:fld>
            <a:endParaRPr lang="en-US"/>
          </a:p>
        </p:txBody>
      </p:sp>
    </p:spTree>
    <p:extLst>
      <p:ext uri="{BB962C8B-B14F-4D97-AF65-F5344CB8AC3E}">
        <p14:creationId xmlns:p14="http://schemas.microsoft.com/office/powerpoint/2010/main" val="1220775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D0EEB-5527-7173-AD64-81FFE2176C6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E101328-6FDD-5E83-C934-10FFC6733D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AE5DABD-BAAE-28FE-6D39-0A4DC5F07E5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3B8AB89-2BB3-0BBC-EFF3-63418E663E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980963C-9992-5D49-6F99-8690A040654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81B7945-1752-9275-5CC1-3BA93BFBDF32}"/>
              </a:ext>
            </a:extLst>
          </p:cNvPr>
          <p:cNvSpPr>
            <a:spLocks noGrp="1"/>
          </p:cNvSpPr>
          <p:nvPr>
            <p:ph type="dt" sz="half" idx="10"/>
          </p:nvPr>
        </p:nvSpPr>
        <p:spPr/>
        <p:txBody>
          <a:bodyPr/>
          <a:lstStyle/>
          <a:p>
            <a:fld id="{8804C9FB-471E-4F2A-91F1-B2D4D078294E}" type="datetimeFigureOut">
              <a:rPr lang="en-US" smtClean="0"/>
              <a:t>7/17/2024</a:t>
            </a:fld>
            <a:endParaRPr lang="en-US"/>
          </a:p>
        </p:txBody>
      </p:sp>
      <p:sp>
        <p:nvSpPr>
          <p:cNvPr id="8" name="Footer Placeholder 7">
            <a:extLst>
              <a:ext uri="{FF2B5EF4-FFF2-40B4-BE49-F238E27FC236}">
                <a16:creationId xmlns:a16="http://schemas.microsoft.com/office/drawing/2014/main" id="{BFBB28CB-B220-735E-2C6E-B22E736C8CF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75E8AFE-D24C-C41E-E67C-7737A95E046E}"/>
              </a:ext>
            </a:extLst>
          </p:cNvPr>
          <p:cNvSpPr>
            <a:spLocks noGrp="1"/>
          </p:cNvSpPr>
          <p:nvPr>
            <p:ph type="sldNum" sz="quarter" idx="12"/>
          </p:nvPr>
        </p:nvSpPr>
        <p:spPr/>
        <p:txBody>
          <a:bodyPr/>
          <a:lstStyle/>
          <a:p>
            <a:fld id="{574526BE-633F-4883-AB1D-0B0EEF44CC1A}" type="slidenum">
              <a:rPr lang="en-US" smtClean="0"/>
              <a:t>‹#›</a:t>
            </a:fld>
            <a:endParaRPr lang="en-US"/>
          </a:p>
        </p:txBody>
      </p:sp>
    </p:spTree>
    <p:extLst>
      <p:ext uri="{BB962C8B-B14F-4D97-AF65-F5344CB8AC3E}">
        <p14:creationId xmlns:p14="http://schemas.microsoft.com/office/powerpoint/2010/main" val="3478682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40C7B-1AA3-AB1D-936F-D487B205EB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BC930F4-4C9B-5E21-118A-51BD73FC51DA}"/>
              </a:ext>
            </a:extLst>
          </p:cNvPr>
          <p:cNvSpPr>
            <a:spLocks noGrp="1"/>
          </p:cNvSpPr>
          <p:nvPr>
            <p:ph type="dt" sz="half" idx="10"/>
          </p:nvPr>
        </p:nvSpPr>
        <p:spPr/>
        <p:txBody>
          <a:bodyPr/>
          <a:lstStyle/>
          <a:p>
            <a:fld id="{8804C9FB-471E-4F2A-91F1-B2D4D078294E}" type="datetimeFigureOut">
              <a:rPr lang="en-US" smtClean="0"/>
              <a:t>7/17/2024</a:t>
            </a:fld>
            <a:endParaRPr lang="en-US"/>
          </a:p>
        </p:txBody>
      </p:sp>
      <p:sp>
        <p:nvSpPr>
          <p:cNvPr id="4" name="Footer Placeholder 3">
            <a:extLst>
              <a:ext uri="{FF2B5EF4-FFF2-40B4-BE49-F238E27FC236}">
                <a16:creationId xmlns:a16="http://schemas.microsoft.com/office/drawing/2014/main" id="{A43E07DD-A4C4-12D7-ADE6-4110F72AB01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1626FA9-5E72-7EFC-B966-0E48C95A375A}"/>
              </a:ext>
            </a:extLst>
          </p:cNvPr>
          <p:cNvSpPr>
            <a:spLocks noGrp="1"/>
          </p:cNvSpPr>
          <p:nvPr>
            <p:ph type="sldNum" sz="quarter" idx="12"/>
          </p:nvPr>
        </p:nvSpPr>
        <p:spPr/>
        <p:txBody>
          <a:bodyPr/>
          <a:lstStyle/>
          <a:p>
            <a:fld id="{574526BE-633F-4883-AB1D-0B0EEF44CC1A}" type="slidenum">
              <a:rPr lang="en-US" smtClean="0"/>
              <a:t>‹#›</a:t>
            </a:fld>
            <a:endParaRPr lang="en-US"/>
          </a:p>
        </p:txBody>
      </p:sp>
    </p:spTree>
    <p:extLst>
      <p:ext uri="{BB962C8B-B14F-4D97-AF65-F5344CB8AC3E}">
        <p14:creationId xmlns:p14="http://schemas.microsoft.com/office/powerpoint/2010/main" val="9587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BF6ECC-C202-82F5-C672-75E55796BE82}"/>
              </a:ext>
            </a:extLst>
          </p:cNvPr>
          <p:cNvSpPr>
            <a:spLocks noGrp="1"/>
          </p:cNvSpPr>
          <p:nvPr>
            <p:ph type="dt" sz="half" idx="10"/>
          </p:nvPr>
        </p:nvSpPr>
        <p:spPr/>
        <p:txBody>
          <a:bodyPr/>
          <a:lstStyle/>
          <a:p>
            <a:fld id="{8804C9FB-471E-4F2A-91F1-B2D4D078294E}" type="datetimeFigureOut">
              <a:rPr lang="en-US" smtClean="0"/>
              <a:t>7/17/2024</a:t>
            </a:fld>
            <a:endParaRPr lang="en-US"/>
          </a:p>
        </p:txBody>
      </p:sp>
      <p:sp>
        <p:nvSpPr>
          <p:cNvPr id="3" name="Footer Placeholder 2">
            <a:extLst>
              <a:ext uri="{FF2B5EF4-FFF2-40B4-BE49-F238E27FC236}">
                <a16:creationId xmlns:a16="http://schemas.microsoft.com/office/drawing/2014/main" id="{DEE08921-1C93-534A-C67A-397C5A1BA47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3F0D750-680B-F7CF-49DD-A141EA372236}"/>
              </a:ext>
            </a:extLst>
          </p:cNvPr>
          <p:cNvSpPr>
            <a:spLocks noGrp="1"/>
          </p:cNvSpPr>
          <p:nvPr>
            <p:ph type="sldNum" sz="quarter" idx="12"/>
          </p:nvPr>
        </p:nvSpPr>
        <p:spPr/>
        <p:txBody>
          <a:bodyPr/>
          <a:lstStyle/>
          <a:p>
            <a:fld id="{574526BE-633F-4883-AB1D-0B0EEF44CC1A}" type="slidenum">
              <a:rPr lang="en-US" smtClean="0"/>
              <a:t>‹#›</a:t>
            </a:fld>
            <a:endParaRPr lang="en-US"/>
          </a:p>
        </p:txBody>
      </p:sp>
    </p:spTree>
    <p:extLst>
      <p:ext uri="{BB962C8B-B14F-4D97-AF65-F5344CB8AC3E}">
        <p14:creationId xmlns:p14="http://schemas.microsoft.com/office/powerpoint/2010/main" val="791612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AD8FE-AF6D-1EE8-C772-546A3718DD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39B60B7-F28B-B623-107D-854004F81E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E824E79-530C-311A-8122-24378D7E3A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159C17-6887-D81C-7C7B-3ED91849A713}"/>
              </a:ext>
            </a:extLst>
          </p:cNvPr>
          <p:cNvSpPr>
            <a:spLocks noGrp="1"/>
          </p:cNvSpPr>
          <p:nvPr>
            <p:ph type="dt" sz="half" idx="10"/>
          </p:nvPr>
        </p:nvSpPr>
        <p:spPr/>
        <p:txBody>
          <a:bodyPr/>
          <a:lstStyle/>
          <a:p>
            <a:fld id="{8804C9FB-471E-4F2A-91F1-B2D4D078294E}" type="datetimeFigureOut">
              <a:rPr lang="en-US" smtClean="0"/>
              <a:t>7/17/2024</a:t>
            </a:fld>
            <a:endParaRPr lang="en-US"/>
          </a:p>
        </p:txBody>
      </p:sp>
      <p:sp>
        <p:nvSpPr>
          <p:cNvPr id="6" name="Footer Placeholder 5">
            <a:extLst>
              <a:ext uri="{FF2B5EF4-FFF2-40B4-BE49-F238E27FC236}">
                <a16:creationId xmlns:a16="http://schemas.microsoft.com/office/drawing/2014/main" id="{436AD52D-2C75-D8E8-703E-28C8E61175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BBD8A4-4069-5A05-202D-D788EE6EDBCA}"/>
              </a:ext>
            </a:extLst>
          </p:cNvPr>
          <p:cNvSpPr>
            <a:spLocks noGrp="1"/>
          </p:cNvSpPr>
          <p:nvPr>
            <p:ph type="sldNum" sz="quarter" idx="12"/>
          </p:nvPr>
        </p:nvSpPr>
        <p:spPr/>
        <p:txBody>
          <a:bodyPr/>
          <a:lstStyle/>
          <a:p>
            <a:fld id="{574526BE-633F-4883-AB1D-0B0EEF44CC1A}" type="slidenum">
              <a:rPr lang="en-US" smtClean="0"/>
              <a:t>‹#›</a:t>
            </a:fld>
            <a:endParaRPr lang="en-US"/>
          </a:p>
        </p:txBody>
      </p:sp>
    </p:spTree>
    <p:extLst>
      <p:ext uri="{BB962C8B-B14F-4D97-AF65-F5344CB8AC3E}">
        <p14:creationId xmlns:p14="http://schemas.microsoft.com/office/powerpoint/2010/main" val="197475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62415-719D-E93E-E15A-5C9C11FB8F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AD85EB8-C274-D90F-FD6F-50565A8A9F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0AF0D88-1310-5DB7-2A5C-A5105A3105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315A3E-6085-5C88-28B4-38C942CDDC65}"/>
              </a:ext>
            </a:extLst>
          </p:cNvPr>
          <p:cNvSpPr>
            <a:spLocks noGrp="1"/>
          </p:cNvSpPr>
          <p:nvPr>
            <p:ph type="dt" sz="half" idx="10"/>
          </p:nvPr>
        </p:nvSpPr>
        <p:spPr/>
        <p:txBody>
          <a:bodyPr/>
          <a:lstStyle/>
          <a:p>
            <a:fld id="{8804C9FB-471E-4F2A-91F1-B2D4D078294E}" type="datetimeFigureOut">
              <a:rPr lang="en-US" smtClean="0"/>
              <a:t>7/17/2024</a:t>
            </a:fld>
            <a:endParaRPr lang="en-US"/>
          </a:p>
        </p:txBody>
      </p:sp>
      <p:sp>
        <p:nvSpPr>
          <p:cNvPr id="6" name="Footer Placeholder 5">
            <a:extLst>
              <a:ext uri="{FF2B5EF4-FFF2-40B4-BE49-F238E27FC236}">
                <a16:creationId xmlns:a16="http://schemas.microsoft.com/office/drawing/2014/main" id="{140A3951-394F-701F-A832-37536AD47B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D1E600-7C28-2870-AB3B-C29DB0143FC4}"/>
              </a:ext>
            </a:extLst>
          </p:cNvPr>
          <p:cNvSpPr>
            <a:spLocks noGrp="1"/>
          </p:cNvSpPr>
          <p:nvPr>
            <p:ph type="sldNum" sz="quarter" idx="12"/>
          </p:nvPr>
        </p:nvSpPr>
        <p:spPr/>
        <p:txBody>
          <a:bodyPr/>
          <a:lstStyle/>
          <a:p>
            <a:fld id="{574526BE-633F-4883-AB1D-0B0EEF44CC1A}" type="slidenum">
              <a:rPr lang="en-US" smtClean="0"/>
              <a:t>‹#›</a:t>
            </a:fld>
            <a:endParaRPr lang="en-US"/>
          </a:p>
        </p:txBody>
      </p:sp>
    </p:spTree>
    <p:extLst>
      <p:ext uri="{BB962C8B-B14F-4D97-AF65-F5344CB8AC3E}">
        <p14:creationId xmlns:p14="http://schemas.microsoft.com/office/powerpoint/2010/main" val="3005272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A4ACB9-A9A9-80DF-3005-4CB278A672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AA0C1B2-9541-36E2-C037-372AF9DC0F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824ED2-6DB8-200E-4876-A03F0FBF33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04C9FB-471E-4F2A-91F1-B2D4D078294E}" type="datetimeFigureOut">
              <a:rPr lang="en-US" smtClean="0"/>
              <a:t>7/17/2024</a:t>
            </a:fld>
            <a:endParaRPr lang="en-US"/>
          </a:p>
        </p:txBody>
      </p:sp>
      <p:sp>
        <p:nvSpPr>
          <p:cNvPr id="5" name="Footer Placeholder 4">
            <a:extLst>
              <a:ext uri="{FF2B5EF4-FFF2-40B4-BE49-F238E27FC236}">
                <a16:creationId xmlns:a16="http://schemas.microsoft.com/office/drawing/2014/main" id="{397B5887-ECA4-5BC6-213C-52E0D19CFC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D49260D-9D12-20C0-0DE9-F0C7D8132D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4526BE-633F-4883-AB1D-0B0EEF44CC1A}" type="slidenum">
              <a:rPr lang="en-US" smtClean="0"/>
              <a:t>‹#›</a:t>
            </a:fld>
            <a:endParaRPr lang="en-US"/>
          </a:p>
        </p:txBody>
      </p:sp>
    </p:spTree>
    <p:extLst>
      <p:ext uri="{BB962C8B-B14F-4D97-AF65-F5344CB8AC3E}">
        <p14:creationId xmlns:p14="http://schemas.microsoft.com/office/powerpoint/2010/main" val="29356645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www.youtube.com/watch?v=6yqclkLZd2A" TargetMode="External"/><Relationship Id="rId4" Type="http://schemas.openxmlformats.org/officeDocument/2006/relationships/hyperlink" Target="https://www.youtube.com/watch?v=GrBWMxXEm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a:extLst>
              <a:ext uri="{FF2B5EF4-FFF2-40B4-BE49-F238E27FC236}">
                <a16:creationId xmlns:a16="http://schemas.microsoft.com/office/drawing/2014/main" id="{9DEBCCCB-110B-E487-A3B9-067EDAAF1D2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5449"/>
          <a:stretch/>
        </p:blipFill>
        <p:spPr bwMode="auto">
          <a:xfrm>
            <a:off x="1136251" y="748608"/>
            <a:ext cx="2829259" cy="2845843"/>
          </a:xfrm>
          <a:prstGeom prst="ellipse">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60BA598E-9998-4697-8480-B444D32C63CE}"/>
              </a:ext>
            </a:extLst>
          </p:cNvPr>
          <p:cNvSpPr txBox="1"/>
          <p:nvPr/>
        </p:nvSpPr>
        <p:spPr>
          <a:xfrm>
            <a:off x="4794364" y="751109"/>
            <a:ext cx="7059584" cy="4185761"/>
          </a:xfrm>
          <a:prstGeom prst="rect">
            <a:avLst/>
          </a:prstGeom>
          <a:noFill/>
        </p:spPr>
        <p:txBody>
          <a:bodyPr wrap="square">
            <a:spAutoFit/>
          </a:bodyPr>
          <a:lstStyle/>
          <a:p>
            <a:pPr algn="just">
              <a:buClr>
                <a:srgbClr val="28A6DF"/>
              </a:buClr>
              <a:buSzPct val="120000"/>
            </a:pPr>
            <a:r>
              <a:rPr lang="en-US" sz="1100" b="1" dirty="0">
                <a:solidFill>
                  <a:srgbClr val="27AAE1"/>
                </a:solidFill>
                <a:latin typeface="Montserrat" panose="02000505000000020004" pitchFamily="2" charset="0"/>
                <a:hlinkClick r:id="rId4">
                  <a:extLst>
                    <a:ext uri="{A12FA001-AC4F-418D-AE19-62706E023703}">
                      <ahyp:hlinkClr xmlns:ahyp="http://schemas.microsoft.com/office/drawing/2018/hyperlinkcolor" val="tx"/>
                    </a:ext>
                  </a:extLst>
                </a:hlinkClick>
              </a:rPr>
              <a:t>Watch Simone Biles: Talks her new mental health project on TODAY</a:t>
            </a:r>
            <a:endParaRPr lang="en-US" sz="1100" b="1" dirty="0">
              <a:solidFill>
                <a:srgbClr val="27AAE1"/>
              </a:solidFill>
              <a:latin typeface="Montserrat" panose="02000505000000020004" pitchFamily="2" charset="0"/>
            </a:endParaRPr>
          </a:p>
          <a:p>
            <a:pPr algn="just">
              <a:buClr>
                <a:srgbClr val="28A6DF"/>
              </a:buClr>
              <a:buSzPct val="120000"/>
            </a:pPr>
            <a:endParaRPr lang="en-US" sz="1100" b="1" dirty="0">
              <a:solidFill>
                <a:srgbClr val="27AAE1"/>
              </a:solidFill>
              <a:latin typeface="Montserrat" panose="02000505000000020004" pitchFamily="2" charset="0"/>
            </a:endParaRPr>
          </a:p>
          <a:p>
            <a:pPr algn="just">
              <a:buClr>
                <a:srgbClr val="28A6DF"/>
              </a:buClr>
              <a:buSzPct val="120000"/>
            </a:pPr>
            <a:r>
              <a:rPr lang="en-US" sz="1100" b="1" dirty="0">
                <a:solidFill>
                  <a:srgbClr val="27AAE1"/>
                </a:solidFill>
                <a:latin typeface="Montserrat" panose="02000505000000020004" pitchFamily="2" charset="0"/>
                <a:hlinkClick r:id="rId5">
                  <a:extLst>
                    <a:ext uri="{A12FA001-AC4F-418D-AE19-62706E023703}">
                      <ahyp:hlinkClr xmlns:ahyp="http://schemas.microsoft.com/office/drawing/2018/hyperlinkcolor" val="tx"/>
                    </a:ext>
                  </a:extLst>
                </a:hlinkClick>
              </a:rPr>
              <a:t>Watch Simone Biles: Courage to Soar</a:t>
            </a:r>
            <a:endParaRPr lang="en-US" sz="1100" b="1" dirty="0">
              <a:solidFill>
                <a:srgbClr val="27AAE1"/>
              </a:solidFill>
              <a:latin typeface="Montserrat" panose="02000505000000020004" pitchFamily="2" charset="0"/>
            </a:endParaRPr>
          </a:p>
          <a:p>
            <a:pPr algn="just">
              <a:buClr>
                <a:srgbClr val="28A6DF"/>
              </a:buClr>
              <a:buSzPct val="120000"/>
            </a:pPr>
            <a:endParaRPr kumimoji="0" lang="en-US" sz="1100" b="0" i="0" u="none" strike="noStrike" kern="1200" cap="none" spc="0" normalizeH="0" baseline="0" noProof="0" dirty="0">
              <a:ln>
                <a:noFill/>
              </a:ln>
              <a:solidFill>
                <a:prstClr val="black"/>
              </a:solidFill>
              <a:effectLst/>
              <a:highlight>
                <a:srgbClr val="FFFF00"/>
              </a:highlight>
              <a:uLnTx/>
              <a:uFillTx/>
              <a:latin typeface="Montserrat" panose="02000505000000020004" pitchFamily="2" charset="0"/>
            </a:endParaRPr>
          </a:p>
          <a:p>
            <a:pPr marL="174625" indent="-174625" algn="just">
              <a:buClr>
                <a:srgbClr val="28A6DF"/>
              </a:buClr>
              <a:buSzPct val="120000"/>
              <a:buFont typeface="Montserrat" panose="00000500000000000000" pitchFamily="50" charset="0"/>
              <a:buChar char="›"/>
            </a:pPr>
            <a:r>
              <a:rPr lang="en-US" sz="1100" dirty="0">
                <a:latin typeface="Montserrat" panose="02000505000000020004" pitchFamily="2" charset="0"/>
              </a:rPr>
              <a:t>Boundless energy, natural strength and fierce determination, taking those God-given talents to become the greatest gymnast of all time</a:t>
            </a:r>
          </a:p>
          <a:p>
            <a:pPr marL="174625" indent="-174625" algn="just">
              <a:buClr>
                <a:srgbClr val="28A6DF"/>
              </a:buClr>
              <a:buSzPct val="120000"/>
              <a:buFont typeface="Montserrat" panose="00000500000000000000" pitchFamily="50" charset="0"/>
              <a:buChar char="›"/>
            </a:pPr>
            <a:endParaRPr lang="en-US" sz="1100" dirty="0">
              <a:latin typeface="Montserrat" panose="02000505000000020004" pitchFamily="2" charset="0"/>
            </a:endParaRPr>
          </a:p>
          <a:p>
            <a:pPr marL="174625" indent="-174625" algn="just">
              <a:buClr>
                <a:srgbClr val="28A6DF"/>
              </a:buClr>
              <a:buSzPct val="120000"/>
              <a:buFont typeface="Montserrat" panose="00000500000000000000" pitchFamily="50" charset="0"/>
              <a:buChar char="›"/>
            </a:pPr>
            <a:r>
              <a:rPr lang="en-US" sz="1100" dirty="0">
                <a:latin typeface="Montserrat" panose="02000505000000020004" pitchFamily="2" charset="0"/>
              </a:rPr>
              <a:t>Most decorated American gymnast in history, with 25 medals (19 of them gold) from the World Championship and seven medals (four gold) from the Olympics</a:t>
            </a:r>
          </a:p>
          <a:p>
            <a:pPr marL="174625" indent="-174625" algn="just">
              <a:buClr>
                <a:srgbClr val="28A6DF"/>
              </a:buClr>
              <a:buSzPct val="120000"/>
              <a:buFont typeface="Montserrat" panose="00000500000000000000" pitchFamily="50" charset="0"/>
              <a:buChar char="›"/>
            </a:pPr>
            <a:endParaRPr lang="en-US" sz="1100" dirty="0">
              <a:latin typeface="Montserrat" panose="02000505000000020004" pitchFamily="2" charset="0"/>
            </a:endParaRPr>
          </a:p>
          <a:p>
            <a:pPr marL="174625" indent="-174625" algn="just">
              <a:buClr>
                <a:srgbClr val="28A6DF"/>
              </a:buClr>
              <a:buSzPct val="120000"/>
              <a:buFont typeface="Montserrat" panose="00000500000000000000" pitchFamily="50" charset="0"/>
              <a:buChar char="›"/>
            </a:pPr>
            <a:r>
              <a:rPr lang="en-US" sz="1100" dirty="0">
                <a:latin typeface="Montserrat" panose="02000505000000020004" pitchFamily="2" charset="0"/>
              </a:rPr>
              <a:t>First American woman to win seven national all-around titles and first female gymnast to earn three consecutive World All-Around titles</a:t>
            </a:r>
          </a:p>
          <a:p>
            <a:pPr marL="174625" indent="-174625" algn="just">
              <a:buClr>
                <a:srgbClr val="28A6DF"/>
              </a:buClr>
              <a:buSzPct val="120000"/>
              <a:buFont typeface="Montserrat" panose="00000500000000000000" pitchFamily="50" charset="0"/>
              <a:buChar char="›"/>
            </a:pPr>
            <a:endParaRPr lang="en-US" sz="1100" dirty="0">
              <a:latin typeface="Montserrat" panose="02000505000000020004" pitchFamily="2" charset="0"/>
            </a:endParaRPr>
          </a:p>
          <a:p>
            <a:pPr marL="174625" indent="-174625" algn="just">
              <a:buClr>
                <a:srgbClr val="28A6DF"/>
              </a:buClr>
              <a:buSzPct val="120000"/>
              <a:buFont typeface="Montserrat" panose="00000500000000000000" pitchFamily="50" charset="0"/>
              <a:buChar char="›"/>
            </a:pPr>
            <a:r>
              <a:rPr lang="en-US" sz="1100" dirty="0">
                <a:latin typeface="Montserrat" panose="02000505000000020004" pitchFamily="2" charset="0"/>
              </a:rPr>
              <a:t>Three-time recipient of the Laureus World Sports Award for Sportswoman of the Year and has received widespread recognition, including TIME 100 Most Influential, Forbes 30 Under 30, Ebony Power 100, People Women Changing the World, USA Today 100 Women of the Century, and two-time Associated Press Female Athlete of the Year, among others</a:t>
            </a:r>
          </a:p>
          <a:p>
            <a:pPr algn="just">
              <a:buClr>
                <a:srgbClr val="28A6DF"/>
              </a:buClr>
              <a:buSzPct val="120000"/>
            </a:pPr>
            <a:endParaRPr kumimoji="0" lang="en-US" sz="1100" b="0" i="0" u="none" strike="noStrike" kern="1200" cap="none" spc="0" normalizeH="0" baseline="0" noProof="0" dirty="0">
              <a:ln>
                <a:noFill/>
              </a:ln>
              <a:effectLst/>
              <a:highlight>
                <a:srgbClr val="FFFF00"/>
              </a:highlight>
              <a:uLnTx/>
              <a:uFillTx/>
              <a:latin typeface="Montserrat" panose="02000505000000020004" pitchFamily="2" charset="0"/>
            </a:endParaRPr>
          </a:p>
          <a:p>
            <a:pPr algn="just">
              <a:buClr>
                <a:srgbClr val="28A6DF"/>
              </a:buClr>
              <a:buSzPct val="120000"/>
            </a:pPr>
            <a:r>
              <a:rPr lang="en-US" sz="1100" b="1" dirty="0">
                <a:latin typeface="Montserrat" panose="00000500000000000000" pitchFamily="50" charset="0"/>
              </a:rPr>
              <a:t>Key Takeaways:</a:t>
            </a:r>
            <a:endParaRPr lang="en-US" sz="1100" dirty="0">
              <a:latin typeface="Montserrat" panose="00000500000000000000" pitchFamily="50" charset="0"/>
            </a:endParaRPr>
          </a:p>
          <a:p>
            <a:pPr marL="174625" indent="-174625" algn="just">
              <a:buClr>
                <a:srgbClr val="28A6DF"/>
              </a:buClr>
              <a:buSzPct val="120000"/>
              <a:buFont typeface="Montserrat" panose="00000500000000000000" pitchFamily="50" charset="0"/>
              <a:buChar char="›"/>
            </a:pPr>
            <a:r>
              <a:rPr lang="en-US" sz="1100" dirty="0">
                <a:latin typeface="Montserrat" panose="02000505000000020004" pitchFamily="2" charset="0"/>
              </a:rPr>
              <a:t>Be inspired by her story of climbing to the top and her choice to step back to focus on her health at a peak time of her career</a:t>
            </a:r>
          </a:p>
          <a:p>
            <a:pPr marL="174625" indent="-174625" algn="just">
              <a:buClr>
                <a:srgbClr val="28A6DF"/>
              </a:buClr>
              <a:buSzPct val="120000"/>
              <a:buFont typeface="Montserrat" panose="00000500000000000000" pitchFamily="50" charset="0"/>
              <a:buChar char="›"/>
            </a:pPr>
            <a:endParaRPr lang="en-US" sz="1100" dirty="0">
              <a:latin typeface="Montserrat" panose="02000505000000020004" pitchFamily="2" charset="0"/>
            </a:endParaRPr>
          </a:p>
          <a:p>
            <a:pPr marL="174625" indent="-174625" algn="just">
              <a:buClr>
                <a:srgbClr val="28A6DF"/>
              </a:buClr>
              <a:buSzPct val="120000"/>
              <a:buFont typeface="Montserrat" panose="00000500000000000000" pitchFamily="50" charset="0"/>
              <a:buChar char="›"/>
            </a:pPr>
            <a:endParaRPr kumimoji="0" lang="en-US" sz="1200" b="0" i="0" u="none" strike="noStrike" kern="1200" cap="none" spc="0" normalizeH="0" baseline="0" noProof="0" dirty="0">
              <a:ln>
                <a:noFill/>
              </a:ln>
              <a:effectLst/>
              <a:highlight>
                <a:srgbClr val="FFFF00"/>
              </a:highlight>
              <a:uLnTx/>
              <a:uFillTx/>
              <a:latin typeface="Montserrat" panose="02000505000000020004" pitchFamily="2" charset="0"/>
            </a:endParaRPr>
          </a:p>
          <a:p>
            <a:pPr marL="174625" indent="-174625" algn="just">
              <a:buClr>
                <a:srgbClr val="28A6DF"/>
              </a:buClr>
              <a:buSzPct val="120000"/>
              <a:buFont typeface="Montserrat" panose="00000500000000000000" pitchFamily="50" charset="0"/>
              <a:buChar char="›"/>
            </a:pPr>
            <a:endParaRPr lang="en-US" sz="1200" b="1" dirty="0">
              <a:latin typeface="Montserrat" panose="00000500000000000000" pitchFamily="50" charset="0"/>
            </a:endParaRPr>
          </a:p>
        </p:txBody>
      </p:sp>
      <p:sp>
        <p:nvSpPr>
          <p:cNvPr id="12" name="Title 1">
            <a:extLst>
              <a:ext uri="{FF2B5EF4-FFF2-40B4-BE49-F238E27FC236}">
                <a16:creationId xmlns:a16="http://schemas.microsoft.com/office/drawing/2014/main" id="{81E9C843-D5FA-457E-B926-84EBA9EEFF56}"/>
              </a:ext>
            </a:extLst>
          </p:cNvPr>
          <p:cNvSpPr txBox="1">
            <a:spLocks/>
          </p:cNvSpPr>
          <p:nvPr/>
        </p:nvSpPr>
        <p:spPr>
          <a:xfrm>
            <a:off x="315324" y="3538438"/>
            <a:ext cx="4479040" cy="1130688"/>
          </a:xfrm>
          <a:prstGeom prst="rect">
            <a:avLst/>
          </a:prstGeom>
        </p:spPr>
        <p:txBody>
          <a:bodyPr vert="horz" lIns="91440" tIns="45720" rIns="91440" bIns="45720" rtlCol="0" anchor="ctr">
            <a:noAutofit/>
          </a:bodyPr>
          <a:lstStyle>
            <a:defPPr>
              <a:defRPr lang="LID4096"/>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200" b="1" dirty="0">
                <a:solidFill>
                  <a:schemeClr val="tx1"/>
                </a:solidFill>
                <a:latin typeface="LEMON MILK" panose="00000500000000000000" pitchFamily="50" charset="0"/>
              </a:rPr>
              <a:t>SIMONE BILES</a:t>
            </a:r>
          </a:p>
          <a:p>
            <a:pPr algn="ctr"/>
            <a:r>
              <a:rPr lang="en-US" sz="1600" dirty="0">
                <a:solidFill>
                  <a:schemeClr val="tx1"/>
                </a:solidFill>
                <a:latin typeface="Montserrat" panose="02000505000000020004" pitchFamily="2" charset="0"/>
              </a:rPr>
              <a:t>World Champion Gymnast </a:t>
            </a:r>
            <a:endParaRPr lang="en-US" dirty="0">
              <a:solidFill>
                <a:schemeClr val="tx1"/>
              </a:solidFill>
              <a:latin typeface="Montserrat" panose="02000505000000020004" pitchFamily="2" charset="0"/>
            </a:endParaRPr>
          </a:p>
        </p:txBody>
      </p:sp>
      <p:cxnSp>
        <p:nvCxnSpPr>
          <p:cNvPr id="20" name="Straight Connector 19">
            <a:extLst>
              <a:ext uri="{FF2B5EF4-FFF2-40B4-BE49-F238E27FC236}">
                <a16:creationId xmlns:a16="http://schemas.microsoft.com/office/drawing/2014/main" id="{77C00563-F78D-4CA8-B366-24E0BB5C42ED}"/>
              </a:ext>
            </a:extLst>
          </p:cNvPr>
          <p:cNvCxnSpPr>
            <a:cxnSpLocks/>
          </p:cNvCxnSpPr>
          <p:nvPr/>
        </p:nvCxnSpPr>
        <p:spPr>
          <a:xfrm>
            <a:off x="370049" y="4506243"/>
            <a:ext cx="4226116"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Rectangle: Rounded Corners 2">
            <a:extLst>
              <a:ext uri="{FF2B5EF4-FFF2-40B4-BE49-F238E27FC236}">
                <a16:creationId xmlns:a16="http://schemas.microsoft.com/office/drawing/2014/main" id="{A7661C08-B257-033B-DC5B-F3023EA63D53}"/>
              </a:ext>
            </a:extLst>
          </p:cNvPr>
          <p:cNvSpPr/>
          <p:nvPr/>
        </p:nvSpPr>
        <p:spPr>
          <a:xfrm>
            <a:off x="1536529" y="4573667"/>
            <a:ext cx="2080415" cy="327194"/>
          </a:xfrm>
          <a:prstGeom prst="roundRect">
            <a:avLst>
              <a:gd name="adj" fmla="val 50000"/>
            </a:avLst>
          </a:prstGeom>
          <a:noFill/>
          <a:ln w="28575">
            <a:solidFill>
              <a:srgbClr val="28A6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Montserrat" panose="00000500000000000000" pitchFamily="50" charset="0"/>
              </a:rPr>
              <a:t>$200,000++</a:t>
            </a:r>
          </a:p>
        </p:txBody>
      </p:sp>
      <p:sp>
        <p:nvSpPr>
          <p:cNvPr id="5" name="TextBox 4">
            <a:extLst>
              <a:ext uri="{FF2B5EF4-FFF2-40B4-BE49-F238E27FC236}">
                <a16:creationId xmlns:a16="http://schemas.microsoft.com/office/drawing/2014/main" id="{4CB6A1F0-F4EE-04BE-DA2D-F4C0075AB6DB}"/>
              </a:ext>
            </a:extLst>
          </p:cNvPr>
          <p:cNvSpPr txBox="1"/>
          <p:nvPr/>
        </p:nvSpPr>
        <p:spPr>
          <a:xfrm>
            <a:off x="773536" y="5024196"/>
            <a:ext cx="3606401" cy="507831"/>
          </a:xfrm>
          <a:prstGeom prst="rect">
            <a:avLst/>
          </a:prstGeom>
          <a:noFill/>
        </p:spPr>
        <p:txBody>
          <a:bodyPr wrap="square" rtlCol="0">
            <a:spAutoFit/>
          </a:bodyPr>
          <a:lstStyle/>
          <a:p>
            <a:pPr algn="ctr"/>
            <a:r>
              <a:rPr lang="en-US" sz="900" dirty="0">
                <a:latin typeface="Montserrat" panose="00000500000000000000" pitchFamily="50" charset="0"/>
              </a:rPr>
              <a:t>*</a:t>
            </a:r>
            <a:r>
              <a:rPr lang="en-US" sz="900" i="1" dirty="0">
                <a:latin typeface="Montserrat" panose="00000500000000000000" pitchFamily="50" charset="0"/>
              </a:rPr>
              <a:t>Client is responsible for roundtrip airfare, ground transportation, hotel accommodations and incidentals for up to two nights</a:t>
            </a:r>
          </a:p>
        </p:txBody>
      </p:sp>
    </p:spTree>
    <p:extLst>
      <p:ext uri="{BB962C8B-B14F-4D97-AF65-F5344CB8AC3E}">
        <p14:creationId xmlns:p14="http://schemas.microsoft.com/office/powerpoint/2010/main" val="33067457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17543</TotalTime>
  <Words>210</Words>
  <Application>Microsoft Office PowerPoint</Application>
  <PresentationFormat>Widescreen</PresentationFormat>
  <Paragraphs>20</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LEMON MILK</vt:lpstr>
      <vt:lpstr>Montserrat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French</dc:creator>
  <cp:lastModifiedBy>Duncan Hesketh</cp:lastModifiedBy>
  <cp:revision>7</cp:revision>
  <dcterms:created xsi:type="dcterms:W3CDTF">2022-07-20T04:49:40Z</dcterms:created>
  <dcterms:modified xsi:type="dcterms:W3CDTF">2024-07-29T22:27:41Z</dcterms:modified>
</cp:coreProperties>
</file>