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0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youtu.be/VXerm59Zyx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211D720-0B70-83AF-8032-5944F7042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" b="12428"/>
          <a:stretch/>
        </p:blipFill>
        <p:spPr bwMode="auto">
          <a:xfrm>
            <a:off x="1238886" y="702587"/>
            <a:ext cx="2546013" cy="25427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35899" y="244473"/>
            <a:ext cx="705958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i="0" u="none" strike="noStrike" dirty="0">
                <a:solidFill>
                  <a:srgbClr val="00B0F0"/>
                </a:solidFill>
                <a:effectLst/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Simon Bailey: Shift Your Brilliance: Act Like an Employee, Think Like a CEO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Simon Bailey: To Break Through, Find Your True Calling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Award-winning motivational speaker who delivers an inspirational message of hope, success and self-actualization with insatiable passion and believes that every single person is brilliant and that you are meant to share your brilliance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Understands the pressure leaders and high performers are facing in the midst of uncertainty and equips them with simple, easy-to-implement strategies to accelerate results and ignite sustainable transformation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Created online courses for empowerment in leadership, 3 of which are featured on </a:t>
            </a:r>
            <a:r>
              <a:rPr lang="en-US" sz="1200" dirty="0" err="1">
                <a:latin typeface="Montserrat" panose="02000505000000020004" pitchFamily="2" charset="0"/>
              </a:rPr>
              <a:t>LInkedIn</a:t>
            </a:r>
            <a:r>
              <a:rPr lang="en-US" sz="1200" dirty="0">
                <a:latin typeface="Montserrat" panose="02000505000000020004" pitchFamily="2" charset="0"/>
              </a:rPr>
              <a:t> Learning and reach professionals in over 100 countries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Has more than 30 years of experience in the hospitality industry, including serving as sales director for Disney Institute, and has worked with more than 1,800 organizations in 50 countries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amed one of the top 25 people who will help you reach your business and life goals by </a:t>
            </a:r>
            <a:r>
              <a:rPr lang="en-US" sz="1200" i="1" dirty="0">
                <a:effectLst/>
                <a:latin typeface="Montserrat" panose="02000505000000020004" pitchFamily="2" charset="0"/>
              </a:rPr>
              <a:t>SUCCESS magazine, </a:t>
            </a:r>
            <a:r>
              <a:rPr lang="en-US" sz="1200" i="0" dirty="0">
                <a:effectLst/>
                <a:latin typeface="Montserrat" panose="02000505000000020004" pitchFamily="2" charset="0"/>
              </a:rPr>
              <a:t>recognized as one of the 12 business speakers who embolden audiences to think big and lead with purpose and as one of the top sales kickoff speakers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Author of 7 books, all of which offering inspiring guidance and actionable takeaways to believe in your own brilliance </a:t>
            </a:r>
            <a:endParaRPr lang="en-US" sz="12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Spark Empathetic Leadership with Accountability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Release Your Brilliance – Forget Your Title and Transform Your Job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Shift Your Brilliance – Act Like an Employee and Think a CEO (Creative Engagement Optimist)</a:t>
            </a:r>
            <a:endParaRPr lang="en-US" sz="1200" dirty="0">
              <a:latin typeface="Montserrat" panose="02000505000000020004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315324" y="3227259"/>
            <a:ext cx="4479040" cy="2072431"/>
            <a:chOff x="370049" y="3215479"/>
            <a:chExt cx="4479040" cy="207243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LEMON MILK" panose="00000500000000000000" pitchFamily="50" charset="0"/>
                </a:rPr>
                <a:t>SIMON T. BAILEY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Leading Voice in Motivational Leadership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2" y="4366242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$40,000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1093" y="478007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round-trip airfare, ground transportation in event city,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98834" y="4281580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0FD5B4F-A1DD-D45E-4CF6-1934AD5EF3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06" y="5524320"/>
            <a:ext cx="883231" cy="1262185"/>
          </a:xfrm>
          <a:prstGeom prst="rect">
            <a:avLst/>
          </a:prstGeom>
        </p:spPr>
      </p:pic>
      <p:pic>
        <p:nvPicPr>
          <p:cNvPr id="6" name="Picture 5" descr="An orange box with white text&#10;&#10;Description automatically generated with low confidence">
            <a:extLst>
              <a:ext uri="{FF2B5EF4-FFF2-40B4-BE49-F238E27FC236}">
                <a16:creationId xmlns:a16="http://schemas.microsoft.com/office/drawing/2014/main" id="{97171129-33E5-ED83-BD08-8D632886C6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232" y="5440687"/>
            <a:ext cx="1085909" cy="1304225"/>
          </a:xfrm>
          <a:prstGeom prst="rect">
            <a:avLst/>
          </a:prstGeom>
        </p:spPr>
      </p:pic>
      <p:pic>
        <p:nvPicPr>
          <p:cNvPr id="8" name="Picture 7" descr="A picture containing text, toiletry&#10;&#10;Description automatically generated">
            <a:extLst>
              <a:ext uri="{FF2B5EF4-FFF2-40B4-BE49-F238E27FC236}">
                <a16:creationId xmlns:a16="http://schemas.microsoft.com/office/drawing/2014/main" id="{85A9AC85-2C65-4230-1C58-390F72E734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395" y="5482280"/>
            <a:ext cx="1239715" cy="130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8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17449</TotalTime>
  <Words>286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6</cp:revision>
  <dcterms:created xsi:type="dcterms:W3CDTF">2022-07-20T04:49:40Z</dcterms:created>
  <dcterms:modified xsi:type="dcterms:W3CDTF">2024-07-29T20:54:07Z</dcterms:modified>
</cp:coreProperties>
</file>