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70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2" d="100"/>
          <a:sy n="122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B842E-6ED7-7743-AB72-A4E46F454A73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63E7A-82C5-534C-B357-8D229C164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8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04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C3142-BBD1-BC1B-FBD5-0986CF1F7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EB35F-6062-4039-6570-E6BAF088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C138-2B8A-816B-D657-DDA326D1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2C2D9-2216-791E-EACD-F6C01C8C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6D4F6-4B5D-99F1-E12D-65ECAB4F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EE29-C1C1-EE2D-345D-36EACB6D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8C8B9-FEA9-B977-6DD2-1D31DEE7C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B6144-7D9B-6C41-1AA5-33CA1462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458E3-13CE-B3E8-97BB-62910F09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CB09F-EBC3-4378-0F95-4E535ABD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10B7D0-0247-7131-DDE0-56223982A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7F876-9BDF-A856-B968-6E3FFF4B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5DC2-42D2-2223-D3D7-F812707E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D1990-FC6E-E7A8-F7CB-C7E9A327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983A0-ED7B-3AEA-1FC9-1D6DBA92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AA73-0DD0-DA77-DD9F-D55A52C65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39AA6-16AD-D2F1-9DA5-815C4191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834B5-FB05-3E67-C319-4A81593B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25E3-B71D-4EE0-DFFB-BF40B818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42F2-3348-42F5-3EF5-D841F590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67AC-6558-EDDB-3D9A-C2DFA154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64D89-B9C5-CCEF-D0C0-83AE60D03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D197-F5BF-3418-1334-14869512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D351F-176C-71E2-A33C-3781F21E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931F-3C9D-0C53-B824-ABB9DDA1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3B86-B909-C0DD-B9DF-98F875F9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4E63C-AD92-8AEA-CEA0-070204134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BEFC-ACFF-FE47-CA09-178CED6F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17C73-71B1-6EDD-C678-037BC7CC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89591-C3E1-04DA-EF74-88E308F1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7041C-3755-FB97-93AA-AEAF12C0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0E39-8D1C-612B-BB60-8A9DED8E5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5C0DC-A5AA-8E37-2E4E-DE6F22522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CF49D-3075-356C-8596-D403B436E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E5CC0-61C5-485F-736B-F85DD079D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4416C-310F-445E-DDF4-6791993B3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F48990-2BC1-F416-0626-ADA11673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5DC1C-B7C2-F211-5A84-5A044ECC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AE2F1-98C4-5ABE-DB55-1EB6BB35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9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CB90-32DE-765C-6D5E-19DF3D45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F563-7468-49DC-14CD-8992F8F2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7B3A5-F882-F5FA-F7FA-85BABFDF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E941A-9583-7028-FAB8-2D5C5571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2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33998-1DB0-36CA-4835-D0859FEE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9BAC-4165-B1F0-CF5B-560A9588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879D6-EDAA-4831-733F-1103003F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C858-D34C-2AB8-AF47-A8E5EEF14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19E-9034-6285-24AD-C2A56470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F8BB6-CCE4-CBFE-F6B5-2819C64F2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B05E1-7920-DE41-1954-D831DFC4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6219B-7038-CE44-656A-053F937E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CF4E5-75F1-B805-D1ED-CD5785F1A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F7BB-45CA-4514-F4A3-528822B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AB47-4333-AE3E-869C-FBC84E7C7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92083-E23B-52CE-21BD-169EAF9FA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9CD17-CDCC-8D8D-C576-B32488D6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6CFAD-6624-B595-741A-93605DBE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8AFB8-0730-3E04-C9F5-E1238D81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8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2624B9-8768-F8D7-BBCF-8EC3141C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51D86-6C8D-E614-E8F9-B66375F7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5B54E-4E4F-BCDC-956C-F08504D32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1063-1F93-7C4E-8D10-117B45D12DCE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01D05-4561-206E-308F-3373F23C1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705D-AECB-825F-B8A4-C29508DF6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meo.com/showcase/1126929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0C027FB-DBC3-CE57-6A8A-07DF31CBC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17101" r="17101"/>
          <a:stretch/>
        </p:blipFill>
        <p:spPr bwMode="auto">
          <a:xfrm>
            <a:off x="1258373" y="369653"/>
            <a:ext cx="2702383" cy="273807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C347C36-6BAD-47DF-A629-2724BE4D307D}"/>
              </a:ext>
            </a:extLst>
          </p:cNvPr>
          <p:cNvGrpSpPr/>
          <p:nvPr/>
        </p:nvGrpSpPr>
        <p:grpSpPr>
          <a:xfrm>
            <a:off x="304906" y="3263994"/>
            <a:ext cx="4609322" cy="1130688"/>
            <a:chOff x="251927" y="3286503"/>
            <a:chExt cx="4609322" cy="1130688"/>
          </a:xfrm>
        </p:grpSpPr>
        <p:sp>
          <p:nvSpPr>
            <p:cNvPr id="61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251927" y="3286503"/>
              <a:ext cx="4609322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rgbClr val="282669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400" dirty="0" err="1">
                  <a:solidFill>
                    <a:schemeClr val="tx1"/>
                  </a:solidFill>
                  <a:latin typeface="Montserrat" panose="00000500000000000000" pitchFamily="2" charset="0"/>
                </a:rPr>
                <a:t>Kurdt</a:t>
              </a:r>
              <a:r>
                <a:rPr lang="en-US" sz="24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 Greenwood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lang="en-US" sz="1600" b="0" dirty="0">
                  <a:solidFill>
                    <a:schemeClr val="tx1"/>
                  </a:solidFill>
                </a:rPr>
                <a:t>Passionate Wildlife Conservationist &amp; Africa’s Deadliest Animals Expert</a:t>
              </a:r>
            </a:p>
            <a:p>
              <a:pPr algn="ctr"/>
              <a:endParaRPr lang="en-US" sz="1600" b="0" dirty="0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3E767E6-88F8-4583-8E73-7831CE97818A}"/>
                </a:ext>
              </a:extLst>
            </p:cNvPr>
            <p:cNvCxnSpPr>
              <a:cxnSpLocks/>
            </p:cNvCxnSpPr>
            <p:nvPr/>
          </p:nvCxnSpPr>
          <p:spPr>
            <a:xfrm>
              <a:off x="370049" y="4206891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C1D66F1-716B-480E-B23B-9FA8BCAE1C41}"/>
              </a:ext>
            </a:extLst>
          </p:cNvPr>
          <p:cNvSpPr txBox="1"/>
          <p:nvPr/>
        </p:nvSpPr>
        <p:spPr>
          <a:xfrm>
            <a:off x="4767266" y="724837"/>
            <a:ext cx="705958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4"/>
              </a:rPr>
              <a:t>Watch </a:t>
            </a:r>
            <a:r>
              <a:rPr lang="en-US" sz="1200" b="1" dirty="0" err="1">
                <a:solidFill>
                  <a:srgbClr val="00B0F0"/>
                </a:solidFill>
                <a:latin typeface="Montserrat" panose="02000505000000020004" pitchFamily="2" charset="0"/>
                <a:hlinkClick r:id="rId4"/>
              </a:rPr>
              <a:t>Kurdt</a:t>
            </a: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4"/>
              </a:rPr>
              <a:t> Greenwood: Videos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highlight>
                <a:srgbClr val="FFFF00"/>
              </a:highlight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Kurdt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Greenwood is a young, dynamic naturalist, conservationist, survival expert, and animal behavior specialist with a passion for wildlife that knows no bounds. From an early age,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Kurdt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has been captivated by the natural world, particularly the most dangerous and deadly creatures that inhabit it.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His enthusiasm for wildlife is infectious, leaving audiences both terrified and mesmerized. With his charismatic personality and profound knowledge,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Kurdt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has become a sought-after speaker at events worldwide, inspiring others to appreciate and conserve the natural world.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Kurdt’s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influence as a speaker extends beyond his technical expertise. His passion for wildlife and conservation is evident in every presentation, inspiring audiences to take action in their own lives.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He has a natural talent for storytelling, bringing his adventures to life with vivid detail and emotional resonance. Whether he is recounting a close call with a predator or explaining the intricate behaviors of a venomous snake,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Kurdt’s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stories captivate and educate, leaving a lasting impact on his listeners.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He collaborates with conservation organizations, participates in research projects, and engages with local communities to promote sustainable practices.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Sample Keynote Categories: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Only Knowledge Can Abolish Fear</a:t>
            </a:r>
            <a:endParaRPr lang="en-US" sz="1200" dirty="0">
              <a:latin typeface="Montserrat" panose="00000500000000000000" pitchFamily="2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8A34B69-BCC5-50FE-04A6-A057033FECF5}"/>
              </a:ext>
            </a:extLst>
          </p:cNvPr>
          <p:cNvSpPr/>
          <p:nvPr/>
        </p:nvSpPr>
        <p:spPr>
          <a:xfrm>
            <a:off x="1569355" y="4336235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Fee: $12,500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235AC4-6642-B98E-3B59-542B429C7E6A}"/>
              </a:ext>
            </a:extLst>
          </p:cNvPr>
          <p:cNvSpPr txBox="1"/>
          <p:nvPr/>
        </p:nvSpPr>
        <p:spPr>
          <a:xfrm>
            <a:off x="806363" y="4850855"/>
            <a:ext cx="36064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>
                <a:latin typeface="Montserrat" panose="00000500000000000000" pitchFamily="2" charset="0"/>
              </a:rPr>
              <a:t>*</a:t>
            </a:r>
            <a:r>
              <a:rPr lang="en-US" sz="900" b="0" i="1" dirty="0">
                <a:solidFill>
                  <a:srgbClr val="1D1C1D"/>
                </a:solidFill>
                <a:effectLst/>
                <a:latin typeface="Montserrat" panose="00000500000000000000" pitchFamily="2" charset="0"/>
              </a:rPr>
              <a:t>Travel Buyout of $2,500 – International Travel: Business Class flights and accommodation </a:t>
            </a:r>
            <a:endParaRPr lang="en-US" sz="900" i="1" dirty="0">
              <a:latin typeface="Montserrat" panose="00000500000000000000" pitchFamily="50" charset="0"/>
            </a:endParaRPr>
          </a:p>
          <a:p>
            <a:pPr algn="ctr"/>
            <a:r>
              <a:rPr lang="en-US" sz="900" i="1" dirty="0">
                <a:latin typeface="Montserrat" panose="00000500000000000000" pitchFamily="50" charset="0"/>
              </a:rPr>
              <a:t>** Travels from Atlanta, GA</a:t>
            </a:r>
          </a:p>
        </p:txBody>
      </p:sp>
    </p:spTree>
    <p:extLst>
      <p:ext uri="{BB962C8B-B14F-4D97-AF65-F5344CB8AC3E}">
        <p14:creationId xmlns:p14="http://schemas.microsoft.com/office/powerpoint/2010/main" val="288063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54400</TotalTime>
  <Words>255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Nichole Beasley</dc:creator>
  <cp:lastModifiedBy>Duncan Hesketh</cp:lastModifiedBy>
  <cp:revision>44</cp:revision>
  <dcterms:created xsi:type="dcterms:W3CDTF">2023-06-13T21:55:48Z</dcterms:created>
  <dcterms:modified xsi:type="dcterms:W3CDTF">2024-07-09T17:34:20Z</dcterms:modified>
</cp:coreProperties>
</file>