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3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WLdDtZ6tFEM" TargetMode="External"/><Relationship Id="rId4" Type="http://schemas.openxmlformats.org/officeDocument/2006/relationships/hyperlink" Target="https://www.youtube.com/watch?v=-H_OFg8ca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E4DF650-E56F-ED55-E39B-5EE625BD3A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r="18624"/>
          <a:stretch/>
        </p:blipFill>
        <p:spPr bwMode="auto">
          <a:xfrm>
            <a:off x="1118005" y="619790"/>
            <a:ext cx="2825077" cy="277357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611146"/>
            <a:ext cx="705958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Dick Vermeil: NFL Pro Football Hall of Fame Speech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Dick Vermeil: Interview with The Rick Eisen Show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Heralded for one of the most distinguished coaching careers in NFL history, his illustrious career includes a 15-year tenure as an NFL coach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Coached the Philadelphia Eagles to Super Bowl 15, a team which previously spend two decades without a playoff appearance, led the St. Louis Rams to victory in Super Bowl 34 and coached the Kansas City Chiefs, taking the team to the playoffs in his 3</a:t>
            </a:r>
            <a:r>
              <a:rPr lang="en-US" sz="1200" baseline="30000" dirty="0">
                <a:latin typeface="Montserrat" panose="02000505000000020004" pitchFamily="2" charset="0"/>
              </a:rPr>
              <a:t>rd</a:t>
            </a:r>
            <a:r>
              <a:rPr lang="en-US" sz="1200" dirty="0">
                <a:latin typeface="Montserrat" panose="02000505000000020004" pitchFamily="2" charset="0"/>
              </a:rPr>
              <a:t> season with the team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Broadcasting career spanned 14 years, serving as an NFL and college analyst for CBS and ABC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One of four coaches in NFL history to lead two different teams to the Super Bowl and one of five coaches to lead three different teams to the playoffs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Portrayed by Greg Kinnear in</a:t>
            </a:r>
            <a:r>
              <a:rPr lang="en-US" sz="1200" i="1" dirty="0">
                <a:latin typeface="Montserrat" panose="02000505000000020004" pitchFamily="2" charset="0"/>
              </a:rPr>
              <a:t> Invincible </a:t>
            </a:r>
            <a:r>
              <a:rPr lang="en-US" sz="1200" dirty="0">
                <a:latin typeface="Montserrat" panose="02000505000000020004" pitchFamily="2" charset="0"/>
              </a:rPr>
              <a:t>and Dennis Quaid in </a:t>
            </a:r>
            <a:r>
              <a:rPr lang="en-US" sz="1200" i="1" dirty="0">
                <a:latin typeface="Montserrat" panose="02000505000000020004" pitchFamily="2" charset="0"/>
              </a:rPr>
              <a:t>The American Underdog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Named NFL Coach of the Year twice and is an NFL Hall of Fame Coach in the class of 2022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Offers motivational takeaways about teamwork, overcoming setbacks, and unpacks what it takes to lead a team or organization through obstacles to unparalleled success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Fireside Chat with Dick Vermeil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Leadership: Coaching Your Team to Success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458F5C-F470-8000-1945-315EF8026292}"/>
              </a:ext>
            </a:extLst>
          </p:cNvPr>
          <p:cNvGrpSpPr/>
          <p:nvPr/>
        </p:nvGrpSpPr>
        <p:grpSpPr>
          <a:xfrm>
            <a:off x="269895" y="3396216"/>
            <a:ext cx="4479040" cy="2111267"/>
            <a:chOff x="269895" y="3396216"/>
            <a:chExt cx="4479040" cy="2111267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269895" y="3396216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latin typeface="Montserrat" panose="00000500000000000000" pitchFamily="2" charset="0"/>
                </a:rPr>
                <a:t>DICK VERMEIL</a:t>
              </a:r>
              <a:endParaRPr lang="en-US" sz="3200" b="1" dirty="0">
                <a:solidFill>
                  <a:schemeClr val="tx1"/>
                </a:solidFill>
                <a:latin typeface="Montserrat" panose="00000500000000000000" pitchFamily="2" charset="0"/>
              </a:endParaRP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Distinguished NFL Coach, Analyst,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Subject of 2 Major Motion Pictures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7C00563-F78D-4CA8-B366-24E0BB5C42ED}"/>
                </a:ext>
              </a:extLst>
            </p:cNvPr>
            <p:cNvCxnSpPr>
              <a:cxnSpLocks/>
            </p:cNvCxnSpPr>
            <p:nvPr/>
          </p:nvCxnSpPr>
          <p:spPr>
            <a:xfrm>
              <a:off x="396357" y="4483934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75FB3C4-A17F-7561-0FF1-C211609A953C}"/>
                </a:ext>
              </a:extLst>
            </p:cNvPr>
            <p:cNvSpPr/>
            <p:nvPr/>
          </p:nvSpPr>
          <p:spPr>
            <a:xfrm>
              <a:off x="1469208" y="457711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$45,000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1A8323-0029-8B19-9A8B-49F538CC0C7F}"/>
                </a:ext>
              </a:extLst>
            </p:cNvPr>
            <p:cNvSpPr txBox="1"/>
            <p:nvPr/>
          </p:nvSpPr>
          <p:spPr>
            <a:xfrm>
              <a:off x="706215" y="4999652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round-trip airfare, ground transportation in event city, hotel accommodations and incidentals for up to two nights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6127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62724</TotalTime>
  <Words>262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48</cp:revision>
  <dcterms:created xsi:type="dcterms:W3CDTF">2023-06-13T21:55:48Z</dcterms:created>
  <dcterms:modified xsi:type="dcterms:W3CDTF">2024-07-15T19:29:10Z</dcterms:modified>
</cp:coreProperties>
</file>