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65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>
      <p:cViewPr varScale="1">
        <p:scale>
          <a:sx n="122" d="100"/>
          <a:sy n="122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8B842E-6ED7-7743-AB72-A4E46F454A73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763E7A-82C5-534C-B357-8D229C164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186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339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C3142-BBD1-BC1B-FBD5-0986CF1F77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BEB35F-6062-4039-6570-E6BAF088C4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5FC138-2B8A-816B-D657-DDA326D1B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2C2D9-2216-791E-EACD-F6C01C8C9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F6D4F6-4B5D-99F1-E12D-65ECAB4FD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37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3EE29-C1C1-EE2D-345D-36EACB6DD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18C8B9-FEA9-B977-6DD2-1D31DEE7C7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B6144-7D9B-6C41-1AA5-33CA14624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458E3-13CE-B3E8-97BB-62910F09C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CB09F-EBC3-4378-0F95-4E535ABDC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46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10B7D0-0247-7131-DDE0-56223982A7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77F876-9BDF-A856-B968-6E3FFF4B5F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2C5DC2-42D2-2223-D3D7-F812707EB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5D1990-FC6E-E7A8-F7CB-C7E9A327C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0983A0-ED7B-3AEA-1FC9-1D6DBA922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660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EAA73-0DD0-DA77-DD9F-D55A52C65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39AA6-16AD-D2F1-9DA5-815C41918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E834B5-FB05-3E67-C319-4A81593B0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25E3-B71D-4EE0-DFFB-BF40B8184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A42F2-3348-42F5-3EF5-D841F5908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778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767AC-6558-EDDB-3D9A-C2DFA1540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C64D89-B9C5-CCEF-D0C0-83AE60D031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7D197-F5BF-3418-1334-148695127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8D351F-176C-71E2-A33C-3781F21EB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EA931F-3C9D-0C53-B824-ABB9DDA15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294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13B86-B909-C0DD-B9DF-98F875F97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4E63C-AD92-8AEA-CEA0-070204134C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04BEFC-ACFF-FE47-CA09-178CED6FB0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017C73-71B1-6EDD-C678-037BC7CC0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B89591-C3E1-04DA-EF74-88E308F19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57041C-3755-FB97-93AA-AEAF12C02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768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90E39-8D1C-612B-BB60-8A9DED8E5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85C0DC-A5AA-8E37-2E4E-DE6F22522B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CF49D-3075-356C-8596-D403B436E8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CE5CC0-61C5-485F-736B-F85DD079DD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84416C-310F-445E-DDF4-6791993B35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F48990-2BC1-F416-0626-ADA116733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5DC1C-B7C2-F211-5A84-5A044ECCB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4AE2F1-98C4-5ABE-DB55-1EB6BB352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091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8CB90-32DE-765C-6D5E-19DF3D45F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7AF563-7468-49DC-14CD-8992F8F29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37B3A5-F882-F5FA-F7FA-85BABFDF8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FE941A-9583-7028-FAB8-2D5C55710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926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F33998-1DB0-36CA-4835-D0859FEE6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E59BAC-4165-B1F0-CF5B-560A95885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4879D6-EDAA-4831-733F-1103003F9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298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1C858-D34C-2AB8-AF47-A8E5EEF14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EC19E-9034-6285-24AD-C2A56470D5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F8BB6-CCE4-CBFE-F6B5-2819C64F2D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B05E1-7920-DE41-1954-D831DFC4A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16219B-7038-CE44-656A-053F937ED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2CF4E5-75F1-B805-D1ED-CD5785F1A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57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BF7BB-45CA-4514-F4A3-528822B87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C9AB47-4333-AE3E-869C-FBC84E7C7A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E92083-E23B-52CE-21BD-169EAF9FA2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39CD17-CDCC-8D8D-C576-B32488D6E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A6CFAD-6624-B595-741A-93605DBED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78AFB8-0730-3E04-C9F5-E1238D816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787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2624B9-8768-F8D7-BBCF-8EC3141C2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751D86-6C8D-E614-E8F9-B66375F78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D5B54E-4E4F-BCDC-956C-F08504D32D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81063-1F93-7C4E-8D10-117B45D12DCE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01D05-4561-206E-308F-3373F23C1F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07705D-AECB-825F-B8A4-C29508DF66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449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WLdDtZ6tFEM" TargetMode="External"/><Relationship Id="rId4" Type="http://schemas.openxmlformats.org/officeDocument/2006/relationships/hyperlink" Target="https://www.youtube.com/watch?v=-H_OFg8cat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4E4DF650-E56F-ED55-E39B-5EE625BD3AA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0" r="18624"/>
          <a:stretch/>
        </p:blipFill>
        <p:spPr bwMode="auto">
          <a:xfrm>
            <a:off x="1118005" y="619790"/>
            <a:ext cx="2825077" cy="2773571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B9A0B-05B2-4030-9BE6-25613BEC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247E1-8B9F-43C5-AC1A-30D5214D3D98}" type="slidenum">
              <a:rPr lang="en-US" smtClean="0">
                <a:solidFill>
                  <a:schemeClr val="tx1"/>
                </a:solidFill>
                <a:latin typeface="Montserrat" panose="02000505000000020004" pitchFamily="2" charset="0"/>
              </a:rPr>
              <a:pPr/>
              <a:t>1</a:t>
            </a:fld>
            <a:endParaRPr lang="en-US" dirty="0">
              <a:solidFill>
                <a:schemeClr val="tx1"/>
              </a:solidFill>
              <a:latin typeface="Montserrat" panose="02000505000000020004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BA598E-9998-4697-8480-B444D32C63CE}"/>
              </a:ext>
            </a:extLst>
          </p:cNvPr>
          <p:cNvSpPr txBox="1"/>
          <p:nvPr/>
        </p:nvSpPr>
        <p:spPr>
          <a:xfrm>
            <a:off x="4794364" y="611146"/>
            <a:ext cx="7059584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00B0F0"/>
                </a:solidFill>
                <a:latin typeface="Montserrat" panose="00000500000000000000" pitchFamily="50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Dick Vermeil: NFL Pro Football Hall of Fame Speech</a:t>
            </a:r>
            <a:endParaRPr lang="en-US" sz="1200" b="1" dirty="0">
              <a:solidFill>
                <a:srgbClr val="00B0F0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solidFill>
                <a:srgbClr val="00B0F0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00B0F0"/>
                </a:solidFill>
                <a:latin typeface="Montserrat" panose="00000500000000000000" pitchFamily="50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Dick Vermeil: Interview with The Rick Eisen Show</a:t>
            </a:r>
            <a:endParaRPr lang="en-US" sz="1200" b="1" dirty="0">
              <a:solidFill>
                <a:srgbClr val="00B0F0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solidFill>
                <a:srgbClr val="28A6DF"/>
              </a:solidFill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Heralded for one of the most distinguished coaching careers in NFL history, his illustrious career includes a 15-year tenure as an NFL coach 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Coached the Philadelphia Eagles to Super Bowl 15, a team which previously spend two decades without a playoff appearance, led the St. Louis Rams to victory in Super Bowl 34 and coached the Kansas City Chiefs, taking the team to the playoffs in his 3</a:t>
            </a:r>
            <a:r>
              <a:rPr lang="en-US" sz="1200" baseline="30000" dirty="0">
                <a:latin typeface="Montserrat" panose="02000505000000020004" pitchFamily="2" charset="0"/>
              </a:rPr>
              <a:t>rd</a:t>
            </a:r>
            <a:r>
              <a:rPr lang="en-US" sz="1200" dirty="0">
                <a:latin typeface="Montserrat" panose="02000505000000020004" pitchFamily="2" charset="0"/>
              </a:rPr>
              <a:t> season with the team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Broadcasting career spanned 14 years, serving as an NFL and college analyst for CBS and ABC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One of four coaches in NFL history to lead two different teams to the Super Bowl and one of five coaches to lead three different teams to the playoffs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Portrayed by Greg Kinnear in</a:t>
            </a:r>
            <a:r>
              <a:rPr lang="en-US" sz="1200" i="1" dirty="0">
                <a:latin typeface="Montserrat" panose="02000505000000020004" pitchFamily="2" charset="0"/>
              </a:rPr>
              <a:t> Invincible </a:t>
            </a:r>
            <a:r>
              <a:rPr lang="en-US" sz="1200" dirty="0">
                <a:latin typeface="Montserrat" panose="02000505000000020004" pitchFamily="2" charset="0"/>
              </a:rPr>
              <a:t>and Dennis Quaid in </a:t>
            </a:r>
            <a:r>
              <a:rPr lang="en-US" sz="1200" i="1" dirty="0">
                <a:latin typeface="Montserrat" panose="02000505000000020004" pitchFamily="2" charset="0"/>
              </a:rPr>
              <a:t>The American Underdog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Named NFL Coach of the Year twice and is an NFL Hall of Fame Coach in the class of 2022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latin typeface="Montserrat" panose="00000500000000000000" pitchFamily="50" charset="0"/>
              </a:rPr>
              <a:t>Key Takeaways: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Offers motivational takeaways about teamwork, overcoming setbacks, and unpacks what it takes to lead a team or organization through obstacles to unparalleled success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latin typeface="Montserrat" panose="00000500000000000000" pitchFamily="50" charset="0"/>
              </a:rPr>
              <a:t>Sample Keynote Topics: 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Fireside Chat with Dick Vermeil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Leadership: Coaching Your Team to Success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8458F5C-F470-8000-1945-315EF8026292}"/>
              </a:ext>
            </a:extLst>
          </p:cNvPr>
          <p:cNvGrpSpPr/>
          <p:nvPr/>
        </p:nvGrpSpPr>
        <p:grpSpPr>
          <a:xfrm>
            <a:off x="269895" y="3396216"/>
            <a:ext cx="4479040" cy="2111267"/>
            <a:chOff x="269895" y="3396216"/>
            <a:chExt cx="4479040" cy="2111267"/>
          </a:xfrm>
        </p:grpSpPr>
        <p:sp>
          <p:nvSpPr>
            <p:cNvPr id="12" name="Title 1">
              <a:extLst>
                <a:ext uri="{FF2B5EF4-FFF2-40B4-BE49-F238E27FC236}">
                  <a16:creationId xmlns:a16="http://schemas.microsoft.com/office/drawing/2014/main" id="{81E9C843-D5FA-457E-B926-84EBA9EEFF56}"/>
                </a:ext>
              </a:extLst>
            </p:cNvPr>
            <p:cNvSpPr txBox="1">
              <a:spLocks/>
            </p:cNvSpPr>
            <p:nvPr/>
          </p:nvSpPr>
          <p:spPr>
            <a:xfrm>
              <a:off x="269895" y="3396216"/>
              <a:ext cx="4479040" cy="113068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3200" b="1" dirty="0">
                  <a:latin typeface="Montserrat" panose="00000500000000000000" pitchFamily="2" charset="0"/>
                </a:rPr>
                <a:t>DICK VERMEIL</a:t>
              </a:r>
              <a:endParaRPr lang="en-US" sz="3200" b="1" dirty="0">
                <a:solidFill>
                  <a:schemeClr val="tx1"/>
                </a:solidFill>
                <a:latin typeface="Montserrat" panose="00000500000000000000" pitchFamily="2" charset="0"/>
              </a:endParaRPr>
            </a:p>
            <a:p>
              <a:pPr algn="ctr"/>
              <a:r>
                <a:rPr lang="en-US" sz="1600" dirty="0">
                  <a:solidFill>
                    <a:schemeClr val="tx1"/>
                  </a:solidFill>
                  <a:latin typeface="Montserrat" panose="02000505000000020004" pitchFamily="2" charset="0"/>
                </a:rPr>
                <a:t>Distinguished NFL Coach, Analyst, </a:t>
              </a:r>
            </a:p>
            <a:p>
              <a:pPr algn="ctr"/>
              <a:r>
                <a:rPr lang="en-US" sz="1600" dirty="0">
                  <a:solidFill>
                    <a:schemeClr val="tx1"/>
                  </a:solidFill>
                  <a:latin typeface="Montserrat" panose="02000505000000020004" pitchFamily="2" charset="0"/>
                </a:rPr>
                <a:t>Subject of 2 Major Motion Pictures</a:t>
              </a: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77C00563-F78D-4CA8-B366-24E0BB5C42ED}"/>
                </a:ext>
              </a:extLst>
            </p:cNvPr>
            <p:cNvCxnSpPr>
              <a:cxnSpLocks/>
            </p:cNvCxnSpPr>
            <p:nvPr/>
          </p:nvCxnSpPr>
          <p:spPr>
            <a:xfrm>
              <a:off x="396357" y="4483934"/>
              <a:ext cx="422611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675FB3C4-A17F-7561-0FF1-C211609A953C}"/>
                </a:ext>
              </a:extLst>
            </p:cNvPr>
            <p:cNvSpPr/>
            <p:nvPr/>
          </p:nvSpPr>
          <p:spPr>
            <a:xfrm>
              <a:off x="1469208" y="4577116"/>
              <a:ext cx="2080415" cy="327194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rgbClr val="28A6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Montserrat" panose="00000500000000000000" pitchFamily="50" charset="0"/>
                </a:rPr>
                <a:t>$45,000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11A8323-0029-8B19-9A8B-49F538CC0C7F}"/>
                </a:ext>
              </a:extLst>
            </p:cNvPr>
            <p:cNvSpPr txBox="1"/>
            <p:nvPr/>
          </p:nvSpPr>
          <p:spPr>
            <a:xfrm>
              <a:off x="706215" y="4999652"/>
              <a:ext cx="3606401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i="1" dirty="0">
                  <a:latin typeface="Montserrat" panose="00000500000000000000" pitchFamily="50" charset="0"/>
                </a:rPr>
                <a:t>*Client is responsible for round-trip airfare, ground transportation in event city, hotel accommodations and incidentals for up to two nights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16127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62724</TotalTime>
  <Words>262</Words>
  <Application>Microsoft Office PowerPoint</Application>
  <PresentationFormat>Widescreen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Nichole Beasley</dc:creator>
  <cp:lastModifiedBy>Duncan Hesketh</cp:lastModifiedBy>
  <cp:revision>48</cp:revision>
  <dcterms:created xsi:type="dcterms:W3CDTF">2023-06-13T21:55:48Z</dcterms:created>
  <dcterms:modified xsi:type="dcterms:W3CDTF">2024-07-15T19:29:10Z</dcterms:modified>
</cp:coreProperties>
</file>