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43" r:id="rId2"/>
    <p:sldId id="54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271"/>
  </p:normalViewPr>
  <p:slideViewPr>
    <p:cSldViewPr snapToGrid="0">
      <p:cViewPr varScale="1">
        <p:scale>
          <a:sx n="122" d="100"/>
          <a:sy n="122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5C3B8-D0C8-894F-995B-CE55FFC45E8D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5A428-7361-3A40-9A3A-3E0699C8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3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41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2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9CADF-2DA5-1397-4D50-8EF4737C1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30E77-0EFE-FE80-1C49-5F644125AF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9EB0B-0BC5-B8CA-29F9-34F236D1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5349F-CF31-8A67-25E2-42FBC335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64677-24CB-7F58-5648-EFC0085E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1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EEF7-68D4-891D-AAC1-CE27BB3E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21C2B-8843-02B9-2288-CC0E2C39C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9E183-D519-F5AE-2DDE-36769C44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FE5DA-4038-C90F-B1FC-DDA9919AF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0C07E-E6D9-5041-12A5-D27CC046A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4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37430C-21E8-E258-145C-FA060A15D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0CC60-26FC-7826-4E0D-FB52AACCB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A1A335-770B-D9B6-71C1-1103C204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0EE7A-423A-6885-9218-49C9EF5E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52953-3CCC-A23B-1EB6-A42DAE9C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6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5C2EA-A79A-2A51-A72D-321CF0460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C35E0-243C-FBFE-2D4B-AD75E0BF6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42B92-9917-1B60-86D5-F2B48AC0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8F508-9CFD-BF8E-04C3-FDB88605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C7634-262B-B252-D02C-668F4E88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130F-B2E9-3592-3A6D-A87B46AB4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7C74F-3A2D-5592-65F1-979D08742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06BD3-2EAB-E4BE-3A38-243E18DE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BD6C2-EAE9-A891-FDD9-4B0BA9ED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BBBA6-E47A-6144-89BE-32399F72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0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30AC9-3DC0-3FD2-353B-C9DAB7B1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AD91D-D9FA-95E4-D085-C93572BB76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42EC7-FDA9-906F-51A9-508AD3A92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64E864-8816-CE1F-D532-D9C02DD7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3335E-0B9F-A598-906F-907CE7BA3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7D982-5CAD-8A57-82B7-0492E342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44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83BB8-1A78-C5BA-260A-84F4DAF8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E398D-8B59-6E43-0F20-69C3C5D40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A56F2-C267-E5A7-5499-CCFC61B81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CE786-3132-4749-10EA-96560EA97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DC04F-BF8E-5D47-683B-7911992C5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34AD52-B12E-A0F0-0C66-55451FBE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71D2B1-3ED6-B623-B0F3-82464D38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5421B4-E598-D1FD-F6AE-72EB1F6B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7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F1E00-684D-C5D6-4358-DD6363A0C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083AB-43E8-B686-2DF6-5DA8AEF11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A75FC5-4631-13CB-35C8-A84044B81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824392-74F2-7B05-260E-2F1513CC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5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EE14C3-8211-8AE0-9763-402FF6AFA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E09FC-4680-5E6D-E12B-952228E5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428B0-4F2C-A19A-C346-9A32A4CD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0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3955F-094F-78AB-3657-B20B7EC0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27B22-4F47-C0AD-24DF-50B868A9F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A9328-BEA4-4D70-DAED-F96CC94A0D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935E-B846-97B6-7697-AACC561FF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79E01-1A75-C09C-8EEE-FBFEEC4C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3DC08-E4BA-9671-FE3E-59C8B2B83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7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94054-5F07-2742-88BC-FD0D4A5D0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5719DB-4376-2A3B-D2A4-523CCA8F0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91205-45AE-FBDD-9BEA-96FAB01A2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FF16B-7DFC-816F-6E82-88E64CBF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2F794-21B0-AE79-DBE1-115E509F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9E6C3-C5CE-D79B-51B4-6180055F2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6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FE30C4-0466-CB35-F125-9EBEFBC4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AD98F-9758-F606-87B5-AF3154A09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D9AA-5D44-953D-0A8D-4C4538C19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5A3EB-4FF0-4D47-8335-FDCEA628043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8167D-536F-3CBC-106A-E7FBC9AFE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825D1-ED46-07CC-2991-C107F60C4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CEFF-F0A7-284A-A6E7-0266751D1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76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98441480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9844148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FF6B0E78-F9E0-47FC-8A14-F44D66CEB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199276"/>
            <a:ext cx="10007600" cy="1103380"/>
          </a:xfrm>
        </p:spPr>
        <p:txBody>
          <a:bodyPr>
            <a:normAutofit/>
          </a:bodyPr>
          <a:lstStyle/>
          <a:p>
            <a:r>
              <a:rPr lang="en-US" sz="4200" b="1" dirty="0">
                <a:latin typeface="Proxima Nova Rg" panose="02000506030000020004" pitchFamily="50" charset="0"/>
              </a:rPr>
              <a:t>DJ SCOTTY 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D42063-5D58-4E81-BBA6-77093B07034B}"/>
              </a:ext>
            </a:extLst>
          </p:cNvPr>
          <p:cNvSpPr txBox="1"/>
          <p:nvPr/>
        </p:nvSpPr>
        <p:spPr>
          <a:xfrm>
            <a:off x="458993" y="1211345"/>
            <a:ext cx="610048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8A6DF"/>
              </a:buClr>
              <a:buSzPct val="120000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itchFamily="2" charset="77"/>
              </a:rPr>
              <a:t>Scott </a:t>
            </a: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A. Bragg (Scotty B) has been performing in the Orlando area for over 20 years. He began his career as a freestyle hip-hop dancer &amp; professional DJ. His dynamic personality and comedic disposition led him to the world of crowd interactive entertainment.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During his time with Universal, he was the lead for the WNBA's Orlando Miracle interactive dance squad, a position he held for two years before transforming himself into the first "In-Game" host for the WNBA’s Orlando Miracle (Now the Connecticut Sun) home games.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Currently, Scott holds residency as a Host/DJ for ‘Blue Martini’ in Orlando and is the driving force of music behind </a:t>
            </a:r>
            <a:r>
              <a:rPr lang="en-US" sz="1200" i="1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“Project: DJ Slam!” </a:t>
            </a: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- an interactive DJ/Drummer showcase utilizing live musicians in the mix! 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itchFamily="2" charset="77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BE76CAB-FA9C-0A06-43CD-61F2D399040C}"/>
              </a:ext>
            </a:extLst>
          </p:cNvPr>
          <p:cNvGrpSpPr/>
          <p:nvPr/>
        </p:nvGrpSpPr>
        <p:grpSpPr>
          <a:xfrm>
            <a:off x="458993" y="4423732"/>
            <a:ext cx="6094562" cy="2129468"/>
            <a:chOff x="455832" y="5344236"/>
            <a:chExt cx="6094562" cy="212946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25802796-4CD4-1FE8-563C-65E2D821B467}"/>
                </a:ext>
              </a:extLst>
            </p:cNvPr>
            <p:cNvSpPr/>
            <p:nvPr/>
          </p:nvSpPr>
          <p:spPr>
            <a:xfrm>
              <a:off x="568755" y="5875077"/>
              <a:ext cx="5975719" cy="1598627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</a:endParaRPr>
            </a:p>
            <a:p>
              <a:pPr algn="ctr"/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50" charset="0"/>
                </a:rPr>
                <a:t>Fee: On Request</a:t>
              </a:r>
            </a:p>
            <a:p>
              <a:pPr algn="ctr"/>
              <a:r>
                <a:rPr lang="en-US" sz="1200" b="1" i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" panose="00000500000000000000" pitchFamily="50" charset="0"/>
                </a:rPr>
                <a:t>(DJ &amp; Emcee - based on 4 hours)</a:t>
              </a:r>
            </a:p>
            <a:p>
              <a:pPr algn="ctr"/>
              <a:endParaRPr lang="en-US" sz="1200" b="1" i="1" dirty="0">
                <a:solidFill>
                  <a:schemeClr val="tx1"/>
                </a:solidFill>
                <a:latin typeface="Montserrat" pitchFamily="2" charset="77"/>
              </a:endParaRPr>
            </a:p>
            <a:p>
              <a:pPr algn="ctr"/>
              <a:r>
                <a:rPr lang="en-US" sz="1200" b="1" i="1" dirty="0">
                  <a:solidFill>
                    <a:schemeClr val="tx1"/>
                  </a:solidFill>
                  <a:latin typeface="Montserrat" pitchFamily="2" charset="77"/>
                </a:rPr>
                <a:t>Client to provide:  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Montserrat" pitchFamily="2" charset="77"/>
                  <a:ea typeface="Calibri" panose="020F0502020204030204" pitchFamily="34" charset="0"/>
                </a:rPr>
                <a:t>free parking, 12’ x 12’ stage, 2/20 amp quad boxes of electrical power to stage, dressing room with unlimited beverages and hot meal after sound check or $30 buyout for DJ.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Montserrat" pitchFamily="2" charset="77"/>
                </a:rPr>
                <a:t> </a:t>
              </a:r>
              <a:endParaRPr lang="en-US" sz="1200" b="1" i="1" dirty="0">
                <a:solidFill>
                  <a:schemeClr val="tx1"/>
                </a:solidFill>
                <a:latin typeface="Montserrat" pitchFamily="2" charset="77"/>
              </a:endParaRPr>
            </a:p>
            <a:p>
              <a:pPr algn="ctr"/>
              <a:endPara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4057D87-0B14-1F13-A814-E03821284751}"/>
                </a:ext>
              </a:extLst>
            </p:cNvPr>
            <p:cNvSpPr txBox="1"/>
            <p:nvPr/>
          </p:nvSpPr>
          <p:spPr>
            <a:xfrm>
              <a:off x="455832" y="5344236"/>
              <a:ext cx="60945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27AAE1"/>
                  </a:solidFill>
                  <a:latin typeface="Montserrat" panose="02000505000000020004" pitchFamily="2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Watch Live Show Reel</a:t>
              </a:r>
              <a:endParaRPr lang="en-US" sz="1800" b="1" dirty="0">
                <a:solidFill>
                  <a:srgbClr val="27AAE1"/>
                </a:solidFill>
                <a:latin typeface="Montserrat" panose="02000505000000020004" pitchFamily="2" charset="0"/>
              </a:endParaRPr>
            </a:p>
          </p:txBody>
        </p:sp>
      </p:grpSp>
      <p:pic>
        <p:nvPicPr>
          <p:cNvPr id="3" name="Picture 2" descr="A picture containing person, person, stage&#10;&#10;Description automatically generated">
            <a:extLst>
              <a:ext uri="{FF2B5EF4-FFF2-40B4-BE49-F238E27FC236}">
                <a16:creationId xmlns:a16="http://schemas.microsoft.com/office/drawing/2014/main" id="{7933651E-D46E-3EC0-DEF0-1F0EBC43E4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802" y="3155641"/>
            <a:ext cx="3597864" cy="35978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1357FB1-F6C1-3642-0643-E21DF1873C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802" y="360785"/>
            <a:ext cx="3597864" cy="2697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05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C8A3082C-FE7B-F4C8-95EC-8382C73E9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" r="12"/>
          <a:stretch/>
        </p:blipFill>
        <p:spPr bwMode="auto">
          <a:xfrm>
            <a:off x="1021187" y="565938"/>
            <a:ext cx="2976456" cy="297715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47F7E9-CB09-4519-B0D0-9646ACFFC1E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48935" y="863076"/>
            <a:ext cx="70595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endParaRPr lang="en-US" sz="1200" i="0" dirty="0">
              <a:solidFill>
                <a:srgbClr val="000000"/>
              </a:solidFill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srgbClr val="000000"/>
              </a:solidFill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69895" y="3442863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LEMON MILK" panose="00000500000000000000" pitchFamily="50" charset="0"/>
              </a:rPr>
              <a:t>DJ SCOTTY</a:t>
            </a:r>
            <a:endParaRPr lang="en-US" sz="3200" b="1" dirty="0">
              <a:solidFill>
                <a:schemeClr val="tx1"/>
              </a:solidFill>
              <a:latin typeface="LEMON MILK" panose="00000500000000000000" pitchFamily="50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235657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447D9AC-DCD9-8235-CFED-299960BC6244}"/>
              </a:ext>
            </a:extLst>
          </p:cNvPr>
          <p:cNvSpPr/>
          <p:nvPr/>
        </p:nvSpPr>
        <p:spPr>
          <a:xfrm>
            <a:off x="1270941" y="4353249"/>
            <a:ext cx="2691779" cy="560971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Fee Pending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B93B0A-6024-2241-E0F6-C5012FF223D6}"/>
              </a:ext>
            </a:extLst>
          </p:cNvPr>
          <p:cNvSpPr txBox="1"/>
          <p:nvPr/>
        </p:nvSpPr>
        <p:spPr>
          <a:xfrm>
            <a:off x="637495" y="5164764"/>
            <a:ext cx="39586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>
                <a:latin typeface="Montserrat" panose="00000500000000000000" pitchFamily="50" charset="0"/>
                <a:ea typeface="+mj-ea"/>
                <a:cs typeface="+mj-cs"/>
              </a:rPr>
              <a:t>Client is responsible for round-trip airfare, ground transportation in event city and hotel accommodations for up to (2) nights </a:t>
            </a:r>
          </a:p>
          <a:p>
            <a:pPr algn="ctr"/>
            <a:endParaRPr lang="en-US" sz="1000" i="1" dirty="0">
              <a:latin typeface="Montserrat" panose="00000500000000000000" pitchFamily="50" charset="0"/>
              <a:ea typeface="+mj-ea"/>
              <a:cs typeface="+mj-cs"/>
            </a:endParaRPr>
          </a:p>
          <a:p>
            <a:pPr algn="ctr"/>
            <a:r>
              <a:rPr lang="en-US" sz="1000" b="1" i="1" dirty="0">
                <a:solidFill>
                  <a:schemeClr val="tx1"/>
                </a:solidFill>
                <a:latin typeface="Montserrat" pitchFamily="2" charset="77"/>
              </a:rPr>
              <a:t>Client to provide:  </a:t>
            </a:r>
            <a:r>
              <a:rPr lang="en-US" sz="1000" dirty="0">
                <a:solidFill>
                  <a:schemeClr val="tx1"/>
                </a:solidFill>
                <a:effectLst/>
                <a:latin typeface="Montserrat" pitchFamily="2" charset="77"/>
                <a:ea typeface="Calibri" panose="020F0502020204030204" pitchFamily="34" charset="0"/>
              </a:rPr>
              <a:t>12’ x 12’ stage, 2/20 amp quad boxes of electrical power to stage, dressing room with unlimited beverages and hot meal after sound check or $30 buyout for DJ.</a:t>
            </a:r>
            <a:r>
              <a:rPr lang="en-US" sz="1000" dirty="0">
                <a:solidFill>
                  <a:schemeClr val="tx1"/>
                </a:solidFill>
                <a:effectLst/>
                <a:latin typeface="Montserrat" pitchFamily="2" charset="77"/>
              </a:rPr>
              <a:t> </a:t>
            </a:r>
            <a:endParaRPr lang="en-US" sz="1000" b="1" i="1" dirty="0">
              <a:solidFill>
                <a:schemeClr val="tx1"/>
              </a:solidFill>
              <a:latin typeface="Montserrat" pitchFamily="2" charset="77"/>
            </a:endParaRPr>
          </a:p>
          <a:p>
            <a:pPr algn="ctr"/>
            <a:endParaRPr lang="en-US" sz="1000" i="1" dirty="0">
              <a:latin typeface="Montserrat" panose="00000500000000000000" pitchFamily="50" charset="0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DA6B5D-B947-B60F-FE7F-B8D6CAB9A921}"/>
              </a:ext>
            </a:extLst>
          </p:cNvPr>
          <p:cNvSpPr txBox="1"/>
          <p:nvPr/>
        </p:nvSpPr>
        <p:spPr>
          <a:xfrm>
            <a:off x="4998689" y="1121595"/>
            <a:ext cx="610048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7AAE1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Live Show Reel</a:t>
            </a:r>
            <a:endParaRPr lang="en-US" sz="1200" b="1" dirty="0">
              <a:solidFill>
                <a:srgbClr val="27AAE1"/>
              </a:solidFill>
              <a:latin typeface="Montserrat" panose="02000505000000020004" pitchFamily="2" charset="0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itchFamily="2" charset="77"/>
              </a:rPr>
              <a:t>Scott </a:t>
            </a: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A. Bragg (Scotty B) has been performing in the Orlando area for over 20 years. He began his career as a freestyle hip-hop dancer &amp; professional DJ. His dynamic personality and comedic disposition led him to the world of crowd interactive entertainment.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During his time with Universal, he was the lead for the WNBA's Orlando Miracle interactive dance squad, a position he held for two years before transforming himself into the first "In-Game" host for the WNBA’s Orlando Miracle (Now the Connecticut Sun) home games.</a:t>
            </a:r>
          </a:p>
          <a:p>
            <a:pPr>
              <a:buClr>
                <a:srgbClr val="28A6DF"/>
              </a:buClr>
              <a:buSzPct val="120000"/>
            </a:pPr>
            <a:endParaRPr lang="en-US" sz="1200" dirty="0"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Currently, Scott holds residency as a Host/DJ for ‘Blue Martini’ in Orlando and is the driving force of music behind </a:t>
            </a:r>
            <a:r>
              <a:rPr lang="en-US" sz="1200" i="1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“Project: DJ Slam!” </a:t>
            </a:r>
            <a:r>
              <a:rPr lang="en-US" sz="1200" dirty="0">
                <a:effectLst/>
                <a:latin typeface="Montserrat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- an interactive DJ/Drummer showcase utilizing live musicians in the mix! 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effectLst/>
              <a:latin typeface="Montserrat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itchFamily="2" charset="77"/>
            </a:endParaRPr>
          </a:p>
          <a:p>
            <a:pPr>
              <a:buClr>
                <a:srgbClr val="28A6DF"/>
              </a:buClr>
              <a:buSzPct val="120000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9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423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LEMON MILK</vt:lpstr>
      <vt:lpstr>Montserrat</vt:lpstr>
      <vt:lpstr>Proxima Nova Rg</vt:lpstr>
      <vt:lpstr>Office Theme</vt:lpstr>
      <vt:lpstr>DJ SCOTTY 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 SCOTTY B</dc:title>
  <dc:creator>Nichole Beasley</dc:creator>
  <cp:lastModifiedBy>Duncan Hesketh</cp:lastModifiedBy>
  <cp:revision>4</cp:revision>
  <dcterms:created xsi:type="dcterms:W3CDTF">2023-03-08T17:38:01Z</dcterms:created>
  <dcterms:modified xsi:type="dcterms:W3CDTF">2024-07-15T18:12:01Z</dcterms:modified>
</cp:coreProperties>
</file>