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A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A0F94-4C4E-482B-93B0-93C86F815041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3F389-3EAA-4FBE-B2DB-C8466167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5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5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B6B9-3BD8-BDBE-A0D0-FDCCCAD58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D5757-50D9-381D-57EA-ECA108085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98464-AF98-88CC-0A0D-F3EAB427B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01C5D-0DB4-BF58-DB97-0690EAF0A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D24BD-15B5-5607-A823-14E1CE82F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2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983AC-E287-35F7-7985-CF89EE18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0FFEE4-2F54-FE97-E1DD-67088B38B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AB18D-1524-27BB-CD37-B6EAFC815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55A7E-5C6F-8393-8001-033325D09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276CE-F7B7-DD11-0A41-044A54027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4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5C72EF-F1CF-1145-5107-7A780DB1DE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C57B8F-530D-334B-7C0C-1CB0BDFCD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7013F-FF55-EE97-0DEF-265AC6129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2C55C-BDA3-B9E6-1150-CA49D51CB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17753-60D8-0C53-CD1C-209FB7D1D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4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A38BD-CDD3-A1F7-615F-0A38BA1A1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78F8D-B79C-8C66-AEE4-1DB183A4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D783B-5619-D2B5-1AF6-3C4FA9812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95098-51F7-8126-8614-DD9FF551D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0E631-802C-F1EE-2475-655E303C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8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AD5A2-8234-E3CA-31B4-1903884A9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3FCD6-3B3E-BE4E-5B81-27E5BC8E7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EE31D-573A-C30D-7233-8FA7858E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09B96-61F0-6FE4-C0C0-B505C9A3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12B3A-D991-0FB5-5C82-9D842A8D0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0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A1559-E32B-03D3-C974-A4198BEC1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8F6E7-6E6D-1C66-317E-2757000A73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69FE3-F5EC-F6BF-462B-A9845DA8E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5A568-75FD-4F11-1545-4E20FB95A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28B45-55B4-8274-8B53-B705640D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B7F9C-50C8-61E1-DC5E-E8D4DA65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2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11ABA-B86D-9949-64DF-B4AE20403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B08C5-5ED7-0BE0-908D-AA94442B0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4CB19-75BB-E4EC-3086-CE5839037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6BE49E-E801-66B5-4952-0896CE5A70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A8D898-02CC-AA7E-D524-138858A90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3E83E6-03E4-959E-0D35-A4CB8DB7A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07FD93-F755-0660-7CEB-46452ED28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15D8C0-3514-D9B1-F9B8-43607E2A4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2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3C2B0-215E-F858-B782-7415D987A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8895E-53B0-814D-9EBD-84E34A44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9D40E-B616-6095-1AEB-7D2AEF104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F12E1-31D3-6529-3293-3977F257B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6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F57339-8296-4A21-F89B-C6160E77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6B679-4948-DFB6-D118-2D5DFFC2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272DF-EC32-CD28-C0A3-F9BA989A3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0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12887-57F0-44DA-1531-2CF4B1A66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CB14E-70AE-6587-537F-DB76DEEE2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0BE982-4A3F-475A-C494-2125E6B55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39D727-0793-413A-50CF-B2C631C01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A76225-51E0-DBFA-BC57-D0C586742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11DC8-CE69-0F23-F0F4-D7C92B673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1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C48CF-E52F-7407-5688-DB0183CB6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FAC69E-7A5E-B33D-DD29-EEAAF4AD3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393B9-C7CB-F6E8-21C6-5FE92E997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674E48-DBE3-09EA-F10A-CE7DDF269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FA1F9-4CB9-FDFE-5C0F-378C838DD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7A30E-B643-C201-80B0-B4A4495D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5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0EE82F-45B9-25D1-782B-5C1E864B1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FF0F5-0F5E-7E2B-982B-0BC662674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FB34F-1EB8-2297-DDBE-CFD211EFF6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1A60-B9CA-426E-B7A1-B68737838F14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F134E-7E58-D5D0-FE57-EDCD2C066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6753F-85F0-9A97-1F5E-56052AC35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www.youtube.com/watch?v=knYC2JbSrtg" TargetMode="External"/><Relationship Id="rId4" Type="http://schemas.openxmlformats.org/officeDocument/2006/relationships/hyperlink" Target="https://youtu.be/q2EAv6SFGH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02C80BB4-8624-4B17-AF7C-6CC1C9ED1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09" r="17309"/>
          <a:stretch/>
        </p:blipFill>
        <p:spPr bwMode="auto">
          <a:xfrm>
            <a:off x="1227843" y="511087"/>
            <a:ext cx="2563143" cy="263828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36060" y="179249"/>
            <a:ext cx="7059584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2000505000000020004" pitchFamily="2" charset="0"/>
                <a:hlinkClick r:id="rId4"/>
              </a:rPr>
              <a:t>Watch Angelica Malin - Showreel</a:t>
            </a: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  <a:hlinkClick r:id="rId5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  <a:hlinkClick r:id="rId5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100" dirty="0">
              <a:latin typeface="Montserrat" panose="02000505000000020004" pitchFamily="2" charset="0"/>
              <a:cs typeface="Frank Ruhl Libre" panose="00000500000000000000" pitchFamily="2" charset="-79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Angelica Malin is not just an emcee; she is a dynamic force in the world of event hosting, renowned for transforming every gathering into an unforgettable experience.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Based between the vibrant cities of London and New York, Angelica has carved a niche for herself as a globally sought-after emcee, moderator, and award host.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1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Globally Recognized:</a:t>
            </a: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 Angelica Malin is a celebrated emcee and moderator with extensive experience in over 150 in-person, virtual, and hybrid events across global venues, especially in London and New York.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1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Expert Event Strategist:</a:t>
            </a: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 Angelica collaborates closely with event teams to tailor and execute strategic approaches, ensuring each event resonates deeply with its audience and achieves its intended impact.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1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Versatile Hosting Skills:</a:t>
            </a: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 Skilled in adapting to a range of event formats, Angelica excels at connecting with diverse audiences, whether in intimate settings or on grand international stages.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1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Bestselling Author</a:t>
            </a: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: Angelica has authored three influential books: #SheMadeIt: a Toolkit for Female Founders in the Digital Age,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3F3F3F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1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Unattached:</a:t>
            </a: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 Empowering Essays on Singlehood, and The PR Bootcamp: Take Your Business from Invisible to Unstoppable.</a:t>
            </a:r>
            <a:b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</a:br>
            <a:r>
              <a:rPr lang="en-US" sz="12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Champion of Female Entrepreneurship: Through her keynotes and books, Angelica inspires and empowers female entrepreneurs, imparting wisdom on visibility, confidence, and public speaking.</a:t>
            </a:r>
          </a:p>
          <a:p>
            <a:pPr algn="l"/>
            <a:endParaRPr lang="en-US" sz="1200" b="0" i="0" dirty="0">
              <a:solidFill>
                <a:srgbClr val="3F3F3F"/>
              </a:solidFill>
              <a:effectLst/>
              <a:latin typeface="Montserrat" panose="00000500000000000000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Type of Talent: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Event Emcee, Facilitator and Virtual Host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269895" y="3190934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Montserrat" panose="00000500000000000000" pitchFamily="2" charset="0"/>
              </a:rPr>
              <a:t>Angelica Malin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Montserrat" panose="02000505000000020004" pitchFamily="2" charset="0"/>
              </a:rPr>
              <a:t>International Event Emcee 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96356" y="4321622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B68B396-73E2-4F93-80B9-67A116F3B719}"/>
              </a:ext>
            </a:extLst>
          </p:cNvPr>
          <p:cNvSpPr/>
          <p:nvPr/>
        </p:nvSpPr>
        <p:spPr>
          <a:xfrm>
            <a:off x="1569360" y="4433471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Fee: $12,500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F8B287-519E-468B-BBE2-D9A5E0C33D82}"/>
              </a:ext>
            </a:extLst>
          </p:cNvPr>
          <p:cNvSpPr txBox="1"/>
          <p:nvPr/>
        </p:nvSpPr>
        <p:spPr>
          <a:xfrm>
            <a:off x="806368" y="4872515"/>
            <a:ext cx="3606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>
                <a:latin typeface="Montserrat" panose="00000500000000000000" pitchFamily="50" charset="0"/>
              </a:rPr>
              <a:t>*Travel buyout of $1,500 is extra for out –of-town events</a:t>
            </a:r>
          </a:p>
          <a:p>
            <a:pPr algn="ctr"/>
            <a:r>
              <a:rPr lang="en-US" sz="900" i="1" dirty="0">
                <a:latin typeface="Montserrat" panose="00000500000000000000" pitchFamily="50" charset="0"/>
              </a:rPr>
              <a:t>** Travels from New York</a:t>
            </a:r>
          </a:p>
        </p:txBody>
      </p:sp>
      <p:pic>
        <p:nvPicPr>
          <p:cNvPr id="6" name="Picture 5" descr="A book cover of a book&#10;&#10;Description automatically generated">
            <a:extLst>
              <a:ext uri="{FF2B5EF4-FFF2-40B4-BE49-F238E27FC236}">
                <a16:creationId xmlns:a16="http://schemas.microsoft.com/office/drawing/2014/main" id="{FCDE2B45-CCBB-2338-F6B6-D96DE6A835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767" y="5323195"/>
            <a:ext cx="957948" cy="1470819"/>
          </a:xfrm>
          <a:prstGeom prst="rect">
            <a:avLst/>
          </a:prstGeom>
        </p:spPr>
      </p:pic>
      <p:pic>
        <p:nvPicPr>
          <p:cNvPr id="8" name="Picture 7" descr="A gold and green cover with white text&#10;&#10;Description automatically generated">
            <a:extLst>
              <a:ext uri="{FF2B5EF4-FFF2-40B4-BE49-F238E27FC236}">
                <a16:creationId xmlns:a16="http://schemas.microsoft.com/office/drawing/2014/main" id="{3EE4109A-F341-710F-97AA-88C4BE06007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29" y="5311557"/>
            <a:ext cx="923936" cy="148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38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45219</TotalTime>
  <Words>275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95</cp:revision>
  <dcterms:created xsi:type="dcterms:W3CDTF">2023-01-24T22:07:27Z</dcterms:created>
  <dcterms:modified xsi:type="dcterms:W3CDTF">2024-05-21T20:21:50Z</dcterms:modified>
</cp:coreProperties>
</file>