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51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AA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22" d="100"/>
          <a:sy n="122" d="100"/>
        </p:scale>
        <p:origin x="96" y="2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AA0F94-4C4E-482B-93B0-93C86F815041}" type="datetimeFigureOut">
              <a:rPr lang="en-US" smtClean="0"/>
              <a:t>4/11/2024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53F389-3EAA-4FBE-B2DB-C84661678FCE}" type="slidenum">
              <a:rPr lang="en-US" smtClean="0"/>
              <a:t>‹#›</a:t>
            </a:fld>
            <a:endParaRPr lang="en-US"/>
          </a:p>
        </p:txBody>
      </p:sp>
    </p:spTree>
    <p:extLst>
      <p:ext uri="{BB962C8B-B14F-4D97-AF65-F5344CB8AC3E}">
        <p14:creationId xmlns:p14="http://schemas.microsoft.com/office/powerpoint/2010/main" val="2953253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601F3D-6903-4616-973D-EA27DA31FBBB}" type="slidenum">
              <a:rPr lang="en-US" smtClean="0"/>
              <a:t>1</a:t>
            </a:fld>
            <a:endParaRPr lang="en-US"/>
          </a:p>
        </p:txBody>
      </p:sp>
    </p:spTree>
    <p:extLst>
      <p:ext uri="{BB962C8B-B14F-4D97-AF65-F5344CB8AC3E}">
        <p14:creationId xmlns:p14="http://schemas.microsoft.com/office/powerpoint/2010/main" val="29183886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1B6B9-3BD8-BDBE-A0D0-FDCCCAD58B1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89D5757-50D9-381D-57EA-ECA108085E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A698464-AF98-88CC-0A0D-F3EAB427B8E2}"/>
              </a:ext>
            </a:extLst>
          </p:cNvPr>
          <p:cNvSpPr>
            <a:spLocks noGrp="1"/>
          </p:cNvSpPr>
          <p:nvPr>
            <p:ph type="dt" sz="half" idx="10"/>
          </p:nvPr>
        </p:nvSpPr>
        <p:spPr/>
        <p:txBody>
          <a:bodyPr/>
          <a:lstStyle/>
          <a:p>
            <a:fld id="{59291A60-B9CA-426E-B7A1-B68737838F14}" type="datetimeFigureOut">
              <a:rPr lang="en-US" smtClean="0"/>
              <a:t>4/11/2024</a:t>
            </a:fld>
            <a:endParaRPr lang="en-US"/>
          </a:p>
        </p:txBody>
      </p:sp>
      <p:sp>
        <p:nvSpPr>
          <p:cNvPr id="5" name="Footer Placeholder 4">
            <a:extLst>
              <a:ext uri="{FF2B5EF4-FFF2-40B4-BE49-F238E27FC236}">
                <a16:creationId xmlns:a16="http://schemas.microsoft.com/office/drawing/2014/main" id="{FB201C5D-0DB4-BF58-DB97-0690EAF0A0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8D24BD-15B5-5607-A823-14E1CE82FDE9}"/>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1121220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983AC-E287-35F7-7985-CF89EE18756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0FFEE4-2F54-FE97-E1DD-67088B38B17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EAB18D-1524-27BB-CD37-B6EAFC815581}"/>
              </a:ext>
            </a:extLst>
          </p:cNvPr>
          <p:cNvSpPr>
            <a:spLocks noGrp="1"/>
          </p:cNvSpPr>
          <p:nvPr>
            <p:ph type="dt" sz="half" idx="10"/>
          </p:nvPr>
        </p:nvSpPr>
        <p:spPr/>
        <p:txBody>
          <a:bodyPr/>
          <a:lstStyle/>
          <a:p>
            <a:fld id="{59291A60-B9CA-426E-B7A1-B68737838F14}" type="datetimeFigureOut">
              <a:rPr lang="en-US" smtClean="0"/>
              <a:t>4/11/2024</a:t>
            </a:fld>
            <a:endParaRPr lang="en-US"/>
          </a:p>
        </p:txBody>
      </p:sp>
      <p:sp>
        <p:nvSpPr>
          <p:cNvPr id="5" name="Footer Placeholder 4">
            <a:extLst>
              <a:ext uri="{FF2B5EF4-FFF2-40B4-BE49-F238E27FC236}">
                <a16:creationId xmlns:a16="http://schemas.microsoft.com/office/drawing/2014/main" id="{60755A7E-5C6F-8393-8001-033325D09B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D276CE-F7B7-DD11-0A41-044A540276EE}"/>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1530640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5C72EF-F1CF-1145-5107-7A780DB1DED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2C57B8F-530D-334B-7C0C-1CB0BDFCDD6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B7013F-FF55-EE97-0DEF-265AC6129389}"/>
              </a:ext>
            </a:extLst>
          </p:cNvPr>
          <p:cNvSpPr>
            <a:spLocks noGrp="1"/>
          </p:cNvSpPr>
          <p:nvPr>
            <p:ph type="dt" sz="half" idx="10"/>
          </p:nvPr>
        </p:nvSpPr>
        <p:spPr/>
        <p:txBody>
          <a:bodyPr/>
          <a:lstStyle/>
          <a:p>
            <a:fld id="{59291A60-B9CA-426E-B7A1-B68737838F14}" type="datetimeFigureOut">
              <a:rPr lang="en-US" smtClean="0"/>
              <a:t>4/11/2024</a:t>
            </a:fld>
            <a:endParaRPr lang="en-US"/>
          </a:p>
        </p:txBody>
      </p:sp>
      <p:sp>
        <p:nvSpPr>
          <p:cNvPr id="5" name="Footer Placeholder 4">
            <a:extLst>
              <a:ext uri="{FF2B5EF4-FFF2-40B4-BE49-F238E27FC236}">
                <a16:creationId xmlns:a16="http://schemas.microsoft.com/office/drawing/2014/main" id="{55D2C55C-BDA3-B9E6-1150-CA49D51CBE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A17753-60D8-0C53-CD1C-209FB7D1DE6A}"/>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2550243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A38BD-CDD3-A1F7-615F-0A38BA1A1C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A78F8D-B79C-8C66-AEE4-1DB183A4566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AD783B-5619-D2B5-1AF6-3C4FA98127AF}"/>
              </a:ext>
            </a:extLst>
          </p:cNvPr>
          <p:cNvSpPr>
            <a:spLocks noGrp="1"/>
          </p:cNvSpPr>
          <p:nvPr>
            <p:ph type="dt" sz="half" idx="10"/>
          </p:nvPr>
        </p:nvSpPr>
        <p:spPr/>
        <p:txBody>
          <a:bodyPr/>
          <a:lstStyle/>
          <a:p>
            <a:fld id="{59291A60-B9CA-426E-B7A1-B68737838F14}" type="datetimeFigureOut">
              <a:rPr lang="en-US" smtClean="0"/>
              <a:t>4/11/2024</a:t>
            </a:fld>
            <a:endParaRPr lang="en-US"/>
          </a:p>
        </p:txBody>
      </p:sp>
      <p:sp>
        <p:nvSpPr>
          <p:cNvPr id="5" name="Footer Placeholder 4">
            <a:extLst>
              <a:ext uri="{FF2B5EF4-FFF2-40B4-BE49-F238E27FC236}">
                <a16:creationId xmlns:a16="http://schemas.microsoft.com/office/drawing/2014/main" id="{DD995098-51F7-8126-8614-DD9FF551D7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20E631-802C-F1EE-2475-655E303CB013}"/>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600584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AD5A2-8234-E3CA-31B4-1903884A9F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453FCD6-3B3E-BE4E-5B81-27E5BC8E70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99EE31D-573A-C30D-7233-8FA7858E37C2}"/>
              </a:ext>
            </a:extLst>
          </p:cNvPr>
          <p:cNvSpPr>
            <a:spLocks noGrp="1"/>
          </p:cNvSpPr>
          <p:nvPr>
            <p:ph type="dt" sz="half" idx="10"/>
          </p:nvPr>
        </p:nvSpPr>
        <p:spPr/>
        <p:txBody>
          <a:bodyPr/>
          <a:lstStyle/>
          <a:p>
            <a:fld id="{59291A60-B9CA-426E-B7A1-B68737838F14}" type="datetimeFigureOut">
              <a:rPr lang="en-US" smtClean="0"/>
              <a:t>4/11/2024</a:t>
            </a:fld>
            <a:endParaRPr lang="en-US"/>
          </a:p>
        </p:txBody>
      </p:sp>
      <p:sp>
        <p:nvSpPr>
          <p:cNvPr id="5" name="Footer Placeholder 4">
            <a:extLst>
              <a:ext uri="{FF2B5EF4-FFF2-40B4-BE49-F238E27FC236}">
                <a16:creationId xmlns:a16="http://schemas.microsoft.com/office/drawing/2014/main" id="{9FC09B96-61F0-6FE4-C0C0-B505C9A380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E12B3A-D991-0FB5-5C82-9D842A8D05D7}"/>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3425504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A1559-E32B-03D3-C974-A4198BEC10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468F6E7-6E6D-1C66-317E-2757000A734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FB69FE3-F5EC-F6BF-462B-A9845DA8EC9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775A568-75FD-4F11-1545-4E20FB95AFD3}"/>
              </a:ext>
            </a:extLst>
          </p:cNvPr>
          <p:cNvSpPr>
            <a:spLocks noGrp="1"/>
          </p:cNvSpPr>
          <p:nvPr>
            <p:ph type="dt" sz="half" idx="10"/>
          </p:nvPr>
        </p:nvSpPr>
        <p:spPr/>
        <p:txBody>
          <a:bodyPr/>
          <a:lstStyle/>
          <a:p>
            <a:fld id="{59291A60-B9CA-426E-B7A1-B68737838F14}" type="datetimeFigureOut">
              <a:rPr lang="en-US" smtClean="0"/>
              <a:t>4/11/2024</a:t>
            </a:fld>
            <a:endParaRPr lang="en-US"/>
          </a:p>
        </p:txBody>
      </p:sp>
      <p:sp>
        <p:nvSpPr>
          <p:cNvPr id="6" name="Footer Placeholder 5">
            <a:extLst>
              <a:ext uri="{FF2B5EF4-FFF2-40B4-BE49-F238E27FC236}">
                <a16:creationId xmlns:a16="http://schemas.microsoft.com/office/drawing/2014/main" id="{CBF28B45-55B4-8274-8B53-B705640DE7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2B7F9C-50C8-61E1-DC5E-E8D4DA65CD40}"/>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1088427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11ABA-B86D-9949-64DF-B4AE204036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3EB08C5-5ED7-0BE0-908D-AA94442B0D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A4CB19-75BB-E4EC-3086-CE5839037BE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F6BE49E-E801-66B5-4952-0896CE5A70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FA8D898-02CC-AA7E-D524-138858A9079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B3E83E6-03E4-959E-0D35-A4CB8DB7A0EB}"/>
              </a:ext>
            </a:extLst>
          </p:cNvPr>
          <p:cNvSpPr>
            <a:spLocks noGrp="1"/>
          </p:cNvSpPr>
          <p:nvPr>
            <p:ph type="dt" sz="half" idx="10"/>
          </p:nvPr>
        </p:nvSpPr>
        <p:spPr/>
        <p:txBody>
          <a:bodyPr/>
          <a:lstStyle/>
          <a:p>
            <a:fld id="{59291A60-B9CA-426E-B7A1-B68737838F14}" type="datetimeFigureOut">
              <a:rPr lang="en-US" smtClean="0"/>
              <a:t>4/11/2024</a:t>
            </a:fld>
            <a:endParaRPr lang="en-US"/>
          </a:p>
        </p:txBody>
      </p:sp>
      <p:sp>
        <p:nvSpPr>
          <p:cNvPr id="8" name="Footer Placeholder 7">
            <a:extLst>
              <a:ext uri="{FF2B5EF4-FFF2-40B4-BE49-F238E27FC236}">
                <a16:creationId xmlns:a16="http://schemas.microsoft.com/office/drawing/2014/main" id="{B407FD93-F755-0660-7CEB-46452ED2884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615D8C0-3514-D9B1-F9B8-43607E2A4847}"/>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2305427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3C2B0-215E-F858-B782-7415D987A3F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CE8895E-53B0-814D-9EBD-84E34A440F9F}"/>
              </a:ext>
            </a:extLst>
          </p:cNvPr>
          <p:cNvSpPr>
            <a:spLocks noGrp="1"/>
          </p:cNvSpPr>
          <p:nvPr>
            <p:ph type="dt" sz="half" idx="10"/>
          </p:nvPr>
        </p:nvSpPr>
        <p:spPr/>
        <p:txBody>
          <a:bodyPr/>
          <a:lstStyle/>
          <a:p>
            <a:fld id="{59291A60-B9CA-426E-B7A1-B68737838F14}" type="datetimeFigureOut">
              <a:rPr lang="en-US" smtClean="0"/>
              <a:t>4/11/2024</a:t>
            </a:fld>
            <a:endParaRPr lang="en-US"/>
          </a:p>
        </p:txBody>
      </p:sp>
      <p:sp>
        <p:nvSpPr>
          <p:cNvPr id="4" name="Footer Placeholder 3">
            <a:extLst>
              <a:ext uri="{FF2B5EF4-FFF2-40B4-BE49-F238E27FC236}">
                <a16:creationId xmlns:a16="http://schemas.microsoft.com/office/drawing/2014/main" id="{8D49D40E-B616-6095-1AEB-7D2AEF1045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E4F12E1-31D3-6529-3293-3977F257BB19}"/>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905761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F57339-8296-4A21-F89B-C6160E77F952}"/>
              </a:ext>
            </a:extLst>
          </p:cNvPr>
          <p:cNvSpPr>
            <a:spLocks noGrp="1"/>
          </p:cNvSpPr>
          <p:nvPr>
            <p:ph type="dt" sz="half" idx="10"/>
          </p:nvPr>
        </p:nvSpPr>
        <p:spPr/>
        <p:txBody>
          <a:bodyPr/>
          <a:lstStyle/>
          <a:p>
            <a:fld id="{59291A60-B9CA-426E-B7A1-B68737838F14}" type="datetimeFigureOut">
              <a:rPr lang="en-US" smtClean="0"/>
              <a:t>4/11/2024</a:t>
            </a:fld>
            <a:endParaRPr lang="en-US"/>
          </a:p>
        </p:txBody>
      </p:sp>
      <p:sp>
        <p:nvSpPr>
          <p:cNvPr id="3" name="Footer Placeholder 2">
            <a:extLst>
              <a:ext uri="{FF2B5EF4-FFF2-40B4-BE49-F238E27FC236}">
                <a16:creationId xmlns:a16="http://schemas.microsoft.com/office/drawing/2014/main" id="{4906B679-4948-DFB6-D118-2D5DFFC2AD2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87272DF-EC32-CD28-C0A3-F9BA989A3EE5}"/>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3210501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12887-57F0-44DA-1531-2CF4B1A668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F0CB14E-70AE-6587-537F-DB76DEEE29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70BE982-4A3F-475A-C494-2125E6B552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39D727-0793-413A-50CF-B2C631C01069}"/>
              </a:ext>
            </a:extLst>
          </p:cNvPr>
          <p:cNvSpPr>
            <a:spLocks noGrp="1"/>
          </p:cNvSpPr>
          <p:nvPr>
            <p:ph type="dt" sz="half" idx="10"/>
          </p:nvPr>
        </p:nvSpPr>
        <p:spPr/>
        <p:txBody>
          <a:bodyPr/>
          <a:lstStyle/>
          <a:p>
            <a:fld id="{59291A60-B9CA-426E-B7A1-B68737838F14}" type="datetimeFigureOut">
              <a:rPr lang="en-US" smtClean="0"/>
              <a:t>4/11/2024</a:t>
            </a:fld>
            <a:endParaRPr lang="en-US"/>
          </a:p>
        </p:txBody>
      </p:sp>
      <p:sp>
        <p:nvSpPr>
          <p:cNvPr id="6" name="Footer Placeholder 5">
            <a:extLst>
              <a:ext uri="{FF2B5EF4-FFF2-40B4-BE49-F238E27FC236}">
                <a16:creationId xmlns:a16="http://schemas.microsoft.com/office/drawing/2014/main" id="{DFA76225-51E0-DBFA-BC57-D0C5867424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611DC8-CE69-0F23-F0F4-D7C92B6733E2}"/>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4174319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C48CF-E52F-7407-5688-DB0183CB63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9FAC69E-7A5E-B33D-DD29-EEAAF4AD3A4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9B393B9-C7CB-F6E8-21C6-5FE92E9975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674E48-DBE3-09EA-F10A-CE7DDF269299}"/>
              </a:ext>
            </a:extLst>
          </p:cNvPr>
          <p:cNvSpPr>
            <a:spLocks noGrp="1"/>
          </p:cNvSpPr>
          <p:nvPr>
            <p:ph type="dt" sz="half" idx="10"/>
          </p:nvPr>
        </p:nvSpPr>
        <p:spPr/>
        <p:txBody>
          <a:bodyPr/>
          <a:lstStyle/>
          <a:p>
            <a:fld id="{59291A60-B9CA-426E-B7A1-B68737838F14}" type="datetimeFigureOut">
              <a:rPr lang="en-US" smtClean="0"/>
              <a:t>4/11/2024</a:t>
            </a:fld>
            <a:endParaRPr lang="en-US"/>
          </a:p>
        </p:txBody>
      </p:sp>
      <p:sp>
        <p:nvSpPr>
          <p:cNvPr id="6" name="Footer Placeholder 5">
            <a:extLst>
              <a:ext uri="{FF2B5EF4-FFF2-40B4-BE49-F238E27FC236}">
                <a16:creationId xmlns:a16="http://schemas.microsoft.com/office/drawing/2014/main" id="{6F6FA1F9-4CB9-FDFE-5C0F-378C838DD5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57A30E-B643-C201-80B0-B4A4495D60D4}"/>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1251351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30EE82F-45B9-25D1-782B-5C1E864B157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FCFF0F5-0F5E-7E2B-982B-0BC6626742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2FB34F-1EB8-2297-DDBE-CFD211EFF6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291A60-B9CA-426E-B7A1-B68737838F14}" type="datetimeFigureOut">
              <a:rPr lang="en-US" smtClean="0"/>
              <a:t>4/11/2024</a:t>
            </a:fld>
            <a:endParaRPr lang="en-US"/>
          </a:p>
        </p:txBody>
      </p:sp>
      <p:sp>
        <p:nvSpPr>
          <p:cNvPr id="5" name="Footer Placeholder 4">
            <a:extLst>
              <a:ext uri="{FF2B5EF4-FFF2-40B4-BE49-F238E27FC236}">
                <a16:creationId xmlns:a16="http://schemas.microsoft.com/office/drawing/2014/main" id="{5ACF134E-7E58-D5D0-FE57-EDCD2C0664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AD6753F-85F0-9A97-1F5E-56052AC359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931E12-317D-4153-AAA0-7BF01ADA47C7}" type="slidenum">
              <a:rPr lang="en-US" smtClean="0"/>
              <a:t>‹#›</a:t>
            </a:fld>
            <a:endParaRPr lang="en-US"/>
          </a:p>
        </p:txBody>
      </p:sp>
    </p:spTree>
    <p:extLst>
      <p:ext uri="{BB962C8B-B14F-4D97-AF65-F5344CB8AC3E}">
        <p14:creationId xmlns:p14="http://schemas.microsoft.com/office/powerpoint/2010/main" val="4213681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g"/><Relationship Id="rId3" Type="http://schemas.openxmlformats.org/officeDocument/2006/relationships/image" Target="../media/image1.jpeg"/><Relationship Id="rId7"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jpg"/><Relationship Id="rId5" Type="http://schemas.openxmlformats.org/officeDocument/2006/relationships/hyperlink" Target="https://www.youtube.com/watch?v=D6R_XlQ4ZIw" TargetMode="External"/><Relationship Id="rId4" Type="http://schemas.openxmlformats.org/officeDocument/2006/relationships/hyperlink" Target="https://www.youtube.com/watch?v=ZEE7ElIpYT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a:extLst>
              <a:ext uri="{FF2B5EF4-FFF2-40B4-BE49-F238E27FC236}">
                <a16:creationId xmlns:a16="http://schemas.microsoft.com/office/drawing/2014/main" id="{3BD21900-CDC9-E79D-EFC6-1F1A11FF477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2223" r="2223"/>
          <a:stretch/>
        </p:blipFill>
        <p:spPr bwMode="auto">
          <a:xfrm>
            <a:off x="1120867" y="316696"/>
            <a:ext cx="2696547" cy="2595791"/>
          </a:xfrm>
          <a:prstGeom prst="ellipse">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052B9A0B-05B2-4030-9BE6-25613BECE91B}"/>
              </a:ext>
            </a:extLst>
          </p:cNvPr>
          <p:cNvSpPr>
            <a:spLocks noGrp="1"/>
          </p:cNvSpPr>
          <p:nvPr>
            <p:ph type="sldNum" sz="quarter" idx="12"/>
          </p:nvPr>
        </p:nvSpPr>
        <p:spPr/>
        <p:txBody>
          <a:bodyPr/>
          <a:lstStyle/>
          <a:p>
            <a:fld id="{AE9247E1-8B9F-43C5-AC1A-30D5214D3D98}" type="slidenum">
              <a:rPr lang="en-US" smtClean="0"/>
              <a:pPr/>
              <a:t>1</a:t>
            </a:fld>
            <a:endParaRPr lang="en-US"/>
          </a:p>
        </p:txBody>
      </p:sp>
      <p:sp>
        <p:nvSpPr>
          <p:cNvPr id="62" name="TextBox 61">
            <a:extLst>
              <a:ext uri="{FF2B5EF4-FFF2-40B4-BE49-F238E27FC236}">
                <a16:creationId xmlns:a16="http://schemas.microsoft.com/office/drawing/2014/main" id="{40D2AC0E-8BFB-401F-9FD6-A4E562C4778D}"/>
              </a:ext>
            </a:extLst>
          </p:cNvPr>
          <p:cNvSpPr txBox="1"/>
          <p:nvPr/>
        </p:nvSpPr>
        <p:spPr>
          <a:xfrm>
            <a:off x="-25842" y="4863834"/>
            <a:ext cx="5047488" cy="276999"/>
          </a:xfrm>
          <a:prstGeom prst="rect">
            <a:avLst/>
          </a:prstGeom>
          <a:noFill/>
        </p:spPr>
        <p:txBody>
          <a:bodyPr wrap="square">
            <a:spAutoFit/>
          </a:bodyPr>
          <a:lstStyle/>
          <a:p>
            <a:pPr marL="174625" indent="-174625" algn="just">
              <a:buClr>
                <a:srgbClr val="28A6DF"/>
              </a:buClr>
              <a:buSzPct val="120000"/>
              <a:buFont typeface="Montserrat" panose="00000500000000000000" pitchFamily="50" charset="0"/>
              <a:buChar char="›"/>
            </a:pPr>
            <a:endParaRPr lang="en-US" sz="1200" i="1" dirty="0">
              <a:latin typeface="Montserrat" panose="00000500000000000000" pitchFamily="50" charset="0"/>
            </a:endParaRPr>
          </a:p>
        </p:txBody>
      </p:sp>
      <p:sp>
        <p:nvSpPr>
          <p:cNvPr id="15" name="TextBox 14">
            <a:extLst>
              <a:ext uri="{FF2B5EF4-FFF2-40B4-BE49-F238E27FC236}">
                <a16:creationId xmlns:a16="http://schemas.microsoft.com/office/drawing/2014/main" id="{60BA598E-9998-4697-8480-B444D32C63CE}"/>
              </a:ext>
            </a:extLst>
          </p:cNvPr>
          <p:cNvSpPr txBox="1"/>
          <p:nvPr/>
        </p:nvSpPr>
        <p:spPr>
          <a:xfrm>
            <a:off x="4779886" y="136525"/>
            <a:ext cx="7059584" cy="6247864"/>
          </a:xfrm>
          <a:prstGeom prst="rect">
            <a:avLst/>
          </a:prstGeom>
          <a:noFill/>
        </p:spPr>
        <p:txBody>
          <a:bodyPr wrap="square">
            <a:spAutoFit/>
          </a:bodyPr>
          <a:lstStyle/>
          <a:p>
            <a:pPr>
              <a:buClr>
                <a:srgbClr val="28A6DF"/>
              </a:buClr>
              <a:buSzPct val="120000"/>
            </a:pPr>
            <a:r>
              <a:rPr lang="en-US" sz="1200" dirty="0">
                <a:latin typeface="Montserrat" panose="00000500000000000000" pitchFamily="2" charset="0"/>
                <a:hlinkClick r:id="rId4"/>
              </a:rPr>
              <a:t>Watch Mark Divine: Failing Forward Fast</a:t>
            </a:r>
            <a:endParaRPr lang="en-US" sz="1200" dirty="0">
              <a:latin typeface="Montserrat" panose="00000500000000000000" pitchFamily="2" charset="0"/>
            </a:endParaRPr>
          </a:p>
          <a:p>
            <a:pPr>
              <a:buClr>
                <a:srgbClr val="28A6DF"/>
              </a:buClr>
              <a:buSzPct val="120000"/>
            </a:pPr>
            <a:endParaRPr lang="en-US" sz="1200" dirty="0">
              <a:latin typeface="Montserrat" panose="00000500000000000000" pitchFamily="2" charset="0"/>
            </a:endParaRPr>
          </a:p>
          <a:p>
            <a:pPr>
              <a:buClr>
                <a:srgbClr val="28A6DF"/>
              </a:buClr>
              <a:buSzPct val="120000"/>
            </a:pPr>
            <a:r>
              <a:rPr lang="en-US" sz="1200" dirty="0">
                <a:latin typeface="Montserrat" panose="00000500000000000000" pitchFamily="2" charset="0"/>
                <a:hlinkClick r:id="rId5"/>
              </a:rPr>
              <a:t>Watch Mark Divine: From Navy Seal to Warrior Monk</a:t>
            </a:r>
            <a:endParaRPr lang="en-US" sz="1200" dirty="0">
              <a:latin typeface="Montserrat" panose="00000500000000000000" pitchFamily="2" charset="0"/>
            </a:endParaRPr>
          </a:p>
          <a:p>
            <a:pPr>
              <a:buClr>
                <a:srgbClr val="28A6DF"/>
              </a:buClr>
              <a:buSzPct val="120000"/>
            </a:pPr>
            <a:endParaRPr lang="en-US" sz="1200" dirty="0">
              <a:latin typeface="Montserrat" panose="00000500000000000000" pitchFamily="2" charset="0"/>
            </a:endParaRPr>
          </a:p>
          <a:p>
            <a:pPr>
              <a:buClr>
                <a:srgbClr val="28A6DF"/>
              </a:buClr>
              <a:buSzPct val="120000"/>
            </a:pPr>
            <a:endParaRPr lang="en-US" sz="1100" b="1" dirty="0">
              <a:latin typeface="Montserrat" panose="00000500000000000000" pitchFamily="2" charset="0"/>
            </a:endParaRPr>
          </a:p>
          <a:p>
            <a:pPr marL="174625" indent="-174625">
              <a:buClr>
                <a:srgbClr val="28A6DF"/>
              </a:buClr>
              <a:buSzPct val="120000"/>
              <a:buFont typeface="Montserrat" panose="00000500000000000000" pitchFamily="50" charset="0"/>
              <a:buChar char="›"/>
            </a:pPr>
            <a:r>
              <a:rPr lang="en-US" sz="1100" b="1" i="0" dirty="0">
                <a:solidFill>
                  <a:srgbClr val="0D0D0D"/>
                </a:solidFill>
                <a:effectLst/>
                <a:highlight>
                  <a:srgbClr val="FFFFFF"/>
                </a:highlight>
                <a:latin typeface="Montserrat" panose="00000500000000000000" pitchFamily="2" charset="0"/>
              </a:rPr>
              <a:t>Founder of SEALFIT and Unbeatable Mind:</a:t>
            </a:r>
            <a:r>
              <a:rPr lang="en-US" sz="1100" b="0" i="0" dirty="0">
                <a:solidFill>
                  <a:srgbClr val="0D0D0D"/>
                </a:solidFill>
                <a:effectLst/>
                <a:highlight>
                  <a:srgbClr val="FFFFFF"/>
                </a:highlight>
                <a:latin typeface="Montserrat" panose="00000500000000000000" pitchFamily="2" charset="0"/>
              </a:rPr>
              <a:t> Mark Divine is the visionary founder of SEALFIT, a program designed to train civilians in the mental and physical resilience techniques used by Navy SEALs. He is also the creator of the Unbeatable Mind Academy, which offers online training in mental toughness, leadership, and personal development inspired by SEAL training principles. </a:t>
            </a:r>
          </a:p>
          <a:p>
            <a:pPr marL="174625" indent="-174625">
              <a:buClr>
                <a:srgbClr val="28A6DF"/>
              </a:buClr>
              <a:buSzPct val="120000"/>
              <a:buFont typeface="Montserrat" panose="00000500000000000000" pitchFamily="50" charset="0"/>
              <a:buChar char="›"/>
            </a:pPr>
            <a:endParaRPr lang="en-US" sz="1100" b="1" i="0" dirty="0">
              <a:solidFill>
                <a:srgbClr val="0D0D0D"/>
              </a:solidFill>
              <a:effectLst/>
              <a:highlight>
                <a:srgbClr val="FFFFFF"/>
              </a:highlight>
              <a:latin typeface="Montserrat" panose="00000500000000000000" pitchFamily="2" charset="0"/>
            </a:endParaRPr>
          </a:p>
          <a:p>
            <a:pPr marL="174625" indent="-174625">
              <a:buClr>
                <a:srgbClr val="28A6DF"/>
              </a:buClr>
              <a:buSzPct val="120000"/>
              <a:buFont typeface="Montserrat" panose="00000500000000000000" pitchFamily="50" charset="0"/>
              <a:buChar char="›"/>
            </a:pPr>
            <a:r>
              <a:rPr lang="en-US" sz="1100" b="1" i="0" dirty="0">
                <a:solidFill>
                  <a:srgbClr val="0D0D0D"/>
                </a:solidFill>
                <a:effectLst/>
                <a:highlight>
                  <a:srgbClr val="FFFFFF"/>
                </a:highlight>
                <a:latin typeface="Montserrat" panose="00000500000000000000" pitchFamily="2" charset="0"/>
              </a:rPr>
              <a:t>Navy SEAL Career:</a:t>
            </a:r>
            <a:r>
              <a:rPr lang="en-US" sz="1100" b="0" i="0" dirty="0">
                <a:solidFill>
                  <a:srgbClr val="0D0D0D"/>
                </a:solidFill>
                <a:effectLst/>
                <a:highlight>
                  <a:srgbClr val="FFFFFF"/>
                </a:highlight>
                <a:latin typeface="Montserrat" panose="00000500000000000000" pitchFamily="2" charset="0"/>
              </a:rPr>
              <a:t> With over twenty years of experience as a Navy SEAL officer, Mark Divine has a wealth of firsthand knowledge in elite special operations. He served in various SEAL Teams and completed multiple deployments, earning numerous commendations for his leadership and bravery in combat. Divine's extensive experience in the military has shaped his understanding of effective leadership, mental resilience, and peak performance, which he now shares with others through his coaching and speaking engagements.</a:t>
            </a:r>
          </a:p>
          <a:p>
            <a:pPr marL="174625" indent="-174625">
              <a:buClr>
                <a:srgbClr val="28A6DF"/>
              </a:buClr>
              <a:buSzPct val="120000"/>
              <a:buFont typeface="Montserrat" panose="00000500000000000000" pitchFamily="50" charset="0"/>
              <a:buChar char="›"/>
            </a:pPr>
            <a:endParaRPr lang="en-US" sz="1100" dirty="0">
              <a:solidFill>
                <a:srgbClr val="0D0D0D"/>
              </a:solidFill>
              <a:highlight>
                <a:srgbClr val="FFFFFF"/>
              </a:highlight>
              <a:latin typeface="Montserrat" panose="00000500000000000000" pitchFamily="2" charset="0"/>
            </a:endParaRPr>
          </a:p>
          <a:p>
            <a:pPr marL="174625" indent="-174625">
              <a:buClr>
                <a:srgbClr val="28A6DF"/>
              </a:buClr>
              <a:buSzPct val="120000"/>
              <a:buFont typeface="Montserrat" panose="00000500000000000000" pitchFamily="50" charset="0"/>
              <a:buChar char="›"/>
            </a:pPr>
            <a:r>
              <a:rPr lang="en-US" sz="1100" b="1" i="0" dirty="0">
                <a:solidFill>
                  <a:srgbClr val="0D0D0D"/>
                </a:solidFill>
                <a:effectLst/>
                <a:highlight>
                  <a:srgbClr val="FFFFFF"/>
                </a:highlight>
                <a:latin typeface="Montserrat" panose="00000500000000000000" pitchFamily="2" charset="0"/>
              </a:rPr>
              <a:t>Bestselling Author:</a:t>
            </a:r>
            <a:r>
              <a:rPr lang="en-US" sz="1100" b="0" i="0" dirty="0">
                <a:solidFill>
                  <a:srgbClr val="0D0D0D"/>
                </a:solidFill>
                <a:effectLst/>
                <a:highlight>
                  <a:srgbClr val="FFFFFF"/>
                </a:highlight>
                <a:latin typeface="Montserrat" panose="00000500000000000000" pitchFamily="2" charset="0"/>
              </a:rPr>
              <a:t> Mark Divine is the bestselling author of several acclaimed books, including "The Way of the SEAL," "Unbeatable Mind," and "</a:t>
            </a:r>
            <a:r>
              <a:rPr lang="en-US" sz="1100" b="0" i="0" dirty="0" err="1">
                <a:solidFill>
                  <a:srgbClr val="0D0D0D"/>
                </a:solidFill>
                <a:effectLst/>
                <a:highlight>
                  <a:srgbClr val="FFFFFF"/>
                </a:highlight>
                <a:latin typeface="Montserrat" panose="00000500000000000000" pitchFamily="2" charset="0"/>
              </a:rPr>
              <a:t>Kokoro</a:t>
            </a:r>
            <a:r>
              <a:rPr lang="en-US" sz="1100" b="0" i="0" dirty="0">
                <a:solidFill>
                  <a:srgbClr val="0D0D0D"/>
                </a:solidFill>
                <a:effectLst/>
                <a:highlight>
                  <a:srgbClr val="FFFFFF"/>
                </a:highlight>
                <a:latin typeface="Montserrat" panose="00000500000000000000" pitchFamily="2" charset="0"/>
              </a:rPr>
              <a:t> Yoga.“</a:t>
            </a:r>
          </a:p>
          <a:p>
            <a:pPr marL="174625" indent="-174625">
              <a:buClr>
                <a:srgbClr val="28A6DF"/>
              </a:buClr>
              <a:buSzPct val="120000"/>
              <a:buFont typeface="Montserrat" panose="00000500000000000000" pitchFamily="50" charset="0"/>
              <a:buChar char="›"/>
            </a:pPr>
            <a:endParaRPr lang="en-US" sz="1100" dirty="0">
              <a:solidFill>
                <a:srgbClr val="0D0D0D"/>
              </a:solidFill>
              <a:highlight>
                <a:srgbClr val="FFFFFF"/>
              </a:highlight>
              <a:latin typeface="Montserrat" panose="00000500000000000000" pitchFamily="2" charset="0"/>
            </a:endParaRPr>
          </a:p>
          <a:p>
            <a:pPr marL="174625" indent="-174625">
              <a:buClr>
                <a:srgbClr val="28A6DF"/>
              </a:buClr>
              <a:buSzPct val="120000"/>
              <a:buFont typeface="Montserrat" panose="00000500000000000000" pitchFamily="50" charset="0"/>
              <a:buChar char="›"/>
            </a:pPr>
            <a:r>
              <a:rPr lang="en-US" sz="1100" b="1" i="0" dirty="0">
                <a:solidFill>
                  <a:srgbClr val="0D0D0D"/>
                </a:solidFill>
                <a:effectLst/>
                <a:highlight>
                  <a:srgbClr val="FFFFFF"/>
                </a:highlight>
                <a:latin typeface="Montserrat" panose="00000500000000000000" pitchFamily="2" charset="0"/>
              </a:rPr>
              <a:t>Corporate Consultant and Speaker:</a:t>
            </a:r>
            <a:r>
              <a:rPr lang="en-US" sz="1100" b="0" i="0" dirty="0">
                <a:solidFill>
                  <a:srgbClr val="0D0D0D"/>
                </a:solidFill>
                <a:effectLst/>
                <a:highlight>
                  <a:srgbClr val="FFFFFF"/>
                </a:highlight>
                <a:latin typeface="Montserrat" panose="00000500000000000000" pitchFamily="2" charset="0"/>
              </a:rPr>
              <a:t> As a highly sought-after speaker and consultant, Mark Divine brings his unique blend of military expertise, mindfulness practices, and leadership principles to corporate audiences around the world. He has worked with Fortune 500 companies, professional sports teams, and top-tier executives, helping them develop the mental toughness and resilience necessary to thrive in today's competitive business environment. Divine's engaging speaking style and actionable advice inspire audiences to embrace challenges, overcome obstacles, and achieve breakthrough results.</a:t>
            </a:r>
          </a:p>
          <a:p>
            <a:pPr algn="just">
              <a:buClr>
                <a:srgbClr val="28A6DF"/>
              </a:buClr>
              <a:buSzPct val="120000"/>
            </a:pPr>
            <a:endParaRPr lang="en-US" sz="1100" b="1" dirty="0">
              <a:latin typeface="Montserrat" panose="02000505000000020004" pitchFamily="2" charset="0"/>
            </a:endParaRPr>
          </a:p>
          <a:p>
            <a:pPr algn="just">
              <a:buClr>
                <a:srgbClr val="28A6DF"/>
              </a:buClr>
              <a:buSzPct val="120000"/>
            </a:pPr>
            <a:r>
              <a:rPr lang="en-US" sz="1100" b="1" dirty="0">
                <a:latin typeface="Montserrat" panose="02000505000000020004" pitchFamily="2" charset="0"/>
              </a:rPr>
              <a:t>KEYNOTE TOPICS:</a:t>
            </a:r>
          </a:p>
          <a:p>
            <a:pPr algn="just">
              <a:buClr>
                <a:srgbClr val="28A6DF"/>
              </a:buClr>
              <a:buSzPct val="120000"/>
            </a:pPr>
            <a:endParaRPr lang="en-US" sz="1100" b="1"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100" dirty="0">
                <a:solidFill>
                  <a:srgbClr val="000000"/>
                </a:solidFill>
                <a:latin typeface="Montserrat" panose="00000500000000000000" pitchFamily="2" charset="0"/>
              </a:rPr>
              <a:t>Be Unbeatable</a:t>
            </a:r>
          </a:p>
          <a:p>
            <a:pPr marL="174625" indent="-174625" algn="just">
              <a:buClr>
                <a:srgbClr val="28A6DF"/>
              </a:buClr>
              <a:buSzPct val="120000"/>
              <a:buFont typeface="Montserrat" panose="00000500000000000000" pitchFamily="50" charset="0"/>
              <a:buChar char="›"/>
            </a:pPr>
            <a:r>
              <a:rPr lang="en-US" sz="1100" dirty="0">
                <a:solidFill>
                  <a:srgbClr val="000000"/>
                </a:solidFill>
                <a:latin typeface="Montserrat" panose="00000500000000000000" pitchFamily="2" charset="0"/>
              </a:rPr>
              <a:t>The Way of the SEAL</a:t>
            </a:r>
          </a:p>
          <a:p>
            <a:pPr marL="174625" indent="-174625" algn="just">
              <a:buClr>
                <a:srgbClr val="28A6DF"/>
              </a:buClr>
              <a:buSzPct val="120000"/>
              <a:buFont typeface="Montserrat" panose="00000500000000000000" pitchFamily="50" charset="0"/>
              <a:buChar char="›"/>
            </a:pPr>
            <a:r>
              <a:rPr lang="en-US" sz="1100" dirty="0">
                <a:solidFill>
                  <a:srgbClr val="000000"/>
                </a:solidFill>
                <a:latin typeface="Montserrat" panose="00000500000000000000" pitchFamily="2" charset="0"/>
              </a:rPr>
              <a:t>Staring Down the Wolf</a:t>
            </a:r>
          </a:p>
          <a:p>
            <a:pPr marL="174625" indent="-174625" algn="just">
              <a:buClr>
                <a:srgbClr val="28A6DF"/>
              </a:buClr>
              <a:buSzPct val="120000"/>
              <a:buFont typeface="Montserrat" panose="00000500000000000000" pitchFamily="50" charset="0"/>
              <a:buChar char="›"/>
            </a:pPr>
            <a:r>
              <a:rPr lang="en-US" sz="1100" dirty="0">
                <a:solidFill>
                  <a:srgbClr val="000000"/>
                </a:solidFill>
                <a:latin typeface="Montserrat" panose="00000500000000000000" pitchFamily="2" charset="0"/>
              </a:rPr>
              <a:t>A Winning Mindset for the Exponential Age</a:t>
            </a:r>
          </a:p>
          <a:p>
            <a:pPr marL="174625" indent="-174625" algn="just">
              <a:buClr>
                <a:srgbClr val="28A6DF"/>
              </a:buClr>
              <a:buSzPct val="120000"/>
              <a:buFont typeface="Montserrat" panose="00000500000000000000" pitchFamily="50" charset="0"/>
              <a:buChar char="›"/>
            </a:pPr>
            <a:r>
              <a:rPr lang="en-US" sz="1100" dirty="0">
                <a:solidFill>
                  <a:srgbClr val="000000"/>
                </a:solidFill>
                <a:latin typeface="Montserrat" panose="00000500000000000000" pitchFamily="2" charset="0"/>
              </a:rPr>
              <a:t>The Deliberately Developmental Organization</a:t>
            </a:r>
          </a:p>
        </p:txBody>
      </p:sp>
      <p:grpSp>
        <p:nvGrpSpPr>
          <p:cNvPr id="11" name="Group 10">
            <a:extLst>
              <a:ext uri="{FF2B5EF4-FFF2-40B4-BE49-F238E27FC236}">
                <a16:creationId xmlns:a16="http://schemas.microsoft.com/office/drawing/2014/main" id="{0267E7FC-6AAE-4893-B49A-6C67D72D92B4}"/>
              </a:ext>
            </a:extLst>
          </p:cNvPr>
          <p:cNvGrpSpPr/>
          <p:nvPr/>
        </p:nvGrpSpPr>
        <p:grpSpPr>
          <a:xfrm>
            <a:off x="358536" y="2724607"/>
            <a:ext cx="4663110" cy="1636808"/>
            <a:chOff x="272961" y="2808656"/>
            <a:chExt cx="4663110" cy="1636808"/>
          </a:xfrm>
        </p:grpSpPr>
        <p:sp>
          <p:nvSpPr>
            <p:cNvPr id="12" name="Title 1">
              <a:extLst>
                <a:ext uri="{FF2B5EF4-FFF2-40B4-BE49-F238E27FC236}">
                  <a16:creationId xmlns:a16="http://schemas.microsoft.com/office/drawing/2014/main" id="{81E9C843-D5FA-457E-B926-84EBA9EEFF56}"/>
                </a:ext>
              </a:extLst>
            </p:cNvPr>
            <p:cNvSpPr txBox="1">
              <a:spLocks/>
            </p:cNvSpPr>
            <p:nvPr/>
          </p:nvSpPr>
          <p:spPr>
            <a:xfrm>
              <a:off x="272961" y="2808656"/>
              <a:ext cx="4663110" cy="1130688"/>
            </a:xfrm>
            <a:prstGeom prst="rect">
              <a:avLst/>
            </a:prstGeom>
          </p:spPr>
          <p:txBody>
            <a:bodyPr vert="horz" lIns="91440" tIns="45720" rIns="91440" bIns="45720" rtlCol="0" anchor="ctr">
              <a:no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3200" dirty="0">
                  <a:latin typeface="Montserrat" panose="00000500000000000000" pitchFamily="2" charset="0"/>
                </a:rPr>
                <a:t>MARK DIVINE</a:t>
              </a:r>
            </a:p>
            <a:p>
              <a:pPr algn="ctr"/>
              <a:r>
                <a:rPr lang="en-US" sz="1600" dirty="0">
                  <a:solidFill>
                    <a:schemeClr val="tx1"/>
                  </a:solidFill>
                  <a:latin typeface="Montserrat" panose="02000505000000020004" pitchFamily="2" charset="0"/>
                </a:rPr>
                <a:t>Former Navy Seal – Founder SEALFIT</a:t>
              </a:r>
            </a:p>
          </p:txBody>
        </p:sp>
        <p:sp>
          <p:nvSpPr>
            <p:cNvPr id="13" name="Rectangle: Rounded Corners 12">
              <a:extLst>
                <a:ext uri="{FF2B5EF4-FFF2-40B4-BE49-F238E27FC236}">
                  <a16:creationId xmlns:a16="http://schemas.microsoft.com/office/drawing/2014/main" id="{5818E3ED-FBB4-4F0A-9B4F-EB0091C7D36C}"/>
                </a:ext>
              </a:extLst>
            </p:cNvPr>
            <p:cNvSpPr/>
            <p:nvPr/>
          </p:nvSpPr>
          <p:spPr>
            <a:xfrm>
              <a:off x="1551920" y="4118270"/>
              <a:ext cx="2080415" cy="327194"/>
            </a:xfrm>
            <a:prstGeom prst="roundRect">
              <a:avLst>
                <a:gd name="adj" fmla="val 50000"/>
              </a:avLst>
            </a:prstGeom>
            <a:noFill/>
            <a:ln w="28575">
              <a:solidFill>
                <a:srgbClr val="28A6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LID4096"/>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400" b="1" dirty="0">
                  <a:solidFill>
                    <a:schemeClr val="tx1"/>
                  </a:solidFill>
                  <a:latin typeface="Montserrat" panose="00000500000000000000" pitchFamily="50" charset="0"/>
                </a:rPr>
                <a:t>Fee Pending</a:t>
              </a:r>
            </a:p>
          </p:txBody>
        </p:sp>
      </p:grpSp>
      <p:cxnSp>
        <p:nvCxnSpPr>
          <p:cNvPr id="20" name="Straight Connector 19">
            <a:extLst>
              <a:ext uri="{FF2B5EF4-FFF2-40B4-BE49-F238E27FC236}">
                <a16:creationId xmlns:a16="http://schemas.microsoft.com/office/drawing/2014/main" id="{77C00563-F78D-4CA8-B366-24E0BB5C42ED}"/>
              </a:ext>
            </a:extLst>
          </p:cNvPr>
          <p:cNvCxnSpPr>
            <a:cxnSpLocks/>
          </p:cNvCxnSpPr>
          <p:nvPr/>
        </p:nvCxnSpPr>
        <p:spPr>
          <a:xfrm>
            <a:off x="471284" y="3924215"/>
            <a:ext cx="4226116"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ED8DBD26-0032-CBF1-7D83-4E93F28AFC3E}"/>
              </a:ext>
            </a:extLst>
          </p:cNvPr>
          <p:cNvSpPr txBox="1"/>
          <p:nvPr/>
        </p:nvSpPr>
        <p:spPr>
          <a:xfrm>
            <a:off x="781143" y="4471420"/>
            <a:ext cx="3606401" cy="646331"/>
          </a:xfrm>
          <a:prstGeom prst="rect">
            <a:avLst/>
          </a:prstGeom>
          <a:noFill/>
        </p:spPr>
        <p:txBody>
          <a:bodyPr wrap="square" rtlCol="0">
            <a:spAutoFit/>
          </a:bodyPr>
          <a:lstStyle/>
          <a:p>
            <a:pPr algn="ctr"/>
            <a:r>
              <a:rPr lang="en-US" sz="900" dirty="0">
                <a:latin typeface="Montserrat" panose="00000500000000000000" pitchFamily="50" charset="0"/>
              </a:rPr>
              <a:t>*</a:t>
            </a:r>
            <a:r>
              <a:rPr lang="en-US" sz="900" i="1" dirty="0">
                <a:latin typeface="Montserrat" panose="00000500000000000000" pitchFamily="50" charset="0"/>
              </a:rPr>
              <a:t>Client is responsible for roundtrip airfare, ground transportation, hotel accommodations and incidentals for up to two nights where required.</a:t>
            </a:r>
          </a:p>
          <a:p>
            <a:pPr algn="ctr"/>
            <a:r>
              <a:rPr lang="en-US" sz="900" i="1" dirty="0">
                <a:latin typeface="Montserrat" panose="00000500000000000000" pitchFamily="50" charset="0"/>
              </a:rPr>
              <a:t>**Travels from Carlsbad, California</a:t>
            </a:r>
          </a:p>
        </p:txBody>
      </p:sp>
      <p:pic>
        <p:nvPicPr>
          <p:cNvPr id="6" name="Picture 5">
            <a:extLst>
              <a:ext uri="{FF2B5EF4-FFF2-40B4-BE49-F238E27FC236}">
                <a16:creationId xmlns:a16="http://schemas.microsoft.com/office/drawing/2014/main" id="{55E66834-BBC5-8629-6D1D-7C2B86E353E0}"/>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182402" y="5178662"/>
            <a:ext cx="1030319" cy="1589830"/>
          </a:xfrm>
          <a:prstGeom prst="rect">
            <a:avLst/>
          </a:prstGeom>
        </p:spPr>
      </p:pic>
      <p:pic>
        <p:nvPicPr>
          <p:cNvPr id="9" name="Picture 8" descr="A book cover with a wolf's eyes&#10;&#10;Description automatically generated">
            <a:extLst>
              <a:ext uri="{FF2B5EF4-FFF2-40B4-BE49-F238E27FC236}">
                <a16:creationId xmlns:a16="http://schemas.microsoft.com/office/drawing/2014/main" id="{06C927F2-EB26-E256-097B-F19884AF1D5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50151" y="5178662"/>
            <a:ext cx="1586775" cy="1586775"/>
          </a:xfrm>
          <a:prstGeom prst="rect">
            <a:avLst/>
          </a:prstGeom>
        </p:spPr>
      </p:pic>
      <p:pic>
        <p:nvPicPr>
          <p:cNvPr id="14" name="Picture 13" descr="A blue cover with white text&#10;&#10;Description automatically generated">
            <a:extLst>
              <a:ext uri="{FF2B5EF4-FFF2-40B4-BE49-F238E27FC236}">
                <a16:creationId xmlns:a16="http://schemas.microsoft.com/office/drawing/2014/main" id="{46CB3021-0274-EB81-F36B-B6D131811C5D}"/>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985997" y="5175607"/>
            <a:ext cx="1589830" cy="1589830"/>
          </a:xfrm>
          <a:prstGeom prst="rect">
            <a:avLst/>
          </a:prstGeom>
        </p:spPr>
      </p:pic>
    </p:spTree>
    <p:extLst>
      <p:ext uri="{BB962C8B-B14F-4D97-AF65-F5344CB8AC3E}">
        <p14:creationId xmlns:p14="http://schemas.microsoft.com/office/powerpoint/2010/main" val="14386460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8911</TotalTime>
  <Words>353</Words>
  <Application>Microsoft Office PowerPoint</Application>
  <PresentationFormat>Widescreen</PresentationFormat>
  <Paragraphs>27</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Montserrat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French</dc:creator>
  <cp:lastModifiedBy>Duncan Hesketh</cp:lastModifiedBy>
  <cp:revision>54</cp:revision>
  <dcterms:created xsi:type="dcterms:W3CDTF">2023-01-24T22:07:27Z</dcterms:created>
  <dcterms:modified xsi:type="dcterms:W3CDTF">2024-04-11T18:45:24Z</dcterms:modified>
</cp:coreProperties>
</file>