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A0F94-4C4E-482B-93B0-93C86F815041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3F389-3EAA-4FBE-B2DB-C8466167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5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0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B6B9-3BD8-BDBE-A0D0-FDCCCAD58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D5757-50D9-381D-57EA-ECA10808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98464-AF98-88CC-0A0D-F3EAB427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1C5D-0DB4-BF58-DB97-0690EAF0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D24BD-15B5-5607-A823-14E1CE82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83AC-E287-35F7-7985-CF89EE18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FFEE4-2F54-FE97-E1DD-67088B38B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AB18D-1524-27BB-CD37-B6EAFC81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5A7E-5C6F-8393-8001-033325D0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276CE-F7B7-DD11-0A41-044A5402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C72EF-F1CF-1145-5107-7A780DB1D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57B8F-530D-334B-7C0C-1CB0BDFCD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013F-FF55-EE97-0DEF-265AC612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C55C-BDA3-B9E6-1150-CA49D51C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17753-60D8-0C53-CD1C-209FB7D1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4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38BD-CDD3-A1F7-615F-0A38BA1A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8F8D-B79C-8C66-AEE4-1DB183A4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D783B-5619-D2B5-1AF6-3C4FA981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5098-51F7-8126-8614-DD9FF551D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0E631-802C-F1EE-2475-655E303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8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D5A2-8234-E3CA-31B4-1903884A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3FCD6-3B3E-BE4E-5B81-27E5BC8E7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E31D-573A-C30D-7233-8FA7858E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09B96-61F0-6FE4-C0C0-B505C9A3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12B3A-D991-0FB5-5C82-9D842A8D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0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A1559-E32B-03D3-C974-A4198BEC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8F6E7-6E6D-1C66-317E-2757000A7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69FE3-F5EC-F6BF-462B-A9845DA8E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5A568-75FD-4F11-1545-4E20FB95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28B45-55B4-8274-8B53-B705640D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B7F9C-50C8-61E1-DC5E-E8D4DA65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2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1ABA-B86D-9949-64DF-B4AE2040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B08C5-5ED7-0BE0-908D-AA94442B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4CB19-75BB-E4EC-3086-CE5839037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6BE49E-E801-66B5-4952-0896CE5A7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8D898-02CC-AA7E-D524-138858A90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E83E6-03E4-959E-0D35-A4CB8DB7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7FD93-F755-0660-7CEB-46452ED2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5D8C0-3514-D9B1-F9B8-43607E2A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2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3C2B0-215E-F858-B782-7415D987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8895E-53B0-814D-9EBD-84E34A44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9D40E-B616-6095-1AEB-7D2AEF10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F12E1-31D3-6529-3293-3977F257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57339-8296-4A21-F89B-C6160E77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6B679-4948-DFB6-D118-2D5DFFC2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272DF-EC32-CD28-C0A3-F9BA989A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0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2887-57F0-44DA-1531-2CF4B1A66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CB14E-70AE-6587-537F-DB76DEEE2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BE982-4A3F-475A-C494-2125E6B55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9D727-0793-413A-50CF-B2C631C0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76225-51E0-DBFA-BC57-D0C58674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11DC8-CE69-0F23-F0F4-D7C92B67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C48CF-E52F-7407-5688-DB0183CB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AC69E-7A5E-B33D-DD29-EEAAF4AD3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393B9-C7CB-F6E8-21C6-5FE92E997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74E48-DBE3-09EA-F10A-CE7DDF2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FA1F9-4CB9-FDFE-5C0F-378C838D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7A30E-B643-C201-80B0-B4A4495D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5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0EE82F-45B9-25D1-782B-5C1E864B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FF0F5-0F5E-7E2B-982B-0BC66267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FB34F-1EB8-2297-DDBE-CFD211EFF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1A60-B9CA-426E-B7A1-B68737838F1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F134E-7E58-D5D0-FE57-EDCD2C066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6753F-85F0-9A97-1F5E-56052AC3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youtube.com/watch?v=ljqra3BcqWM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j3UkRFyaAL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F1E54E-5E86-48A6-8190-3F487584E24E}"/>
              </a:ext>
            </a:extLst>
          </p:cNvPr>
          <p:cNvSpPr txBox="1"/>
          <p:nvPr/>
        </p:nvSpPr>
        <p:spPr>
          <a:xfrm>
            <a:off x="4706754" y="136525"/>
            <a:ext cx="7059584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3"/>
              </a:rPr>
              <a:t>Watch Jocko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3"/>
              </a:rPr>
              <a:t>Willink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3"/>
              </a:rPr>
              <a:t>: TED Talk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  <a:hlinkClick r:id="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: Why Discipline equals Freedom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  <a:hlinkClick r:id="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0000500000000000000" pitchFamily="2" charset="0"/>
              </a:rPr>
              <a:t>Navy SEAL Background: Jocko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is renowned for his distinguished career as a U.S. Navy SEAL. Serving for 20 years,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rose through the ranks to become a highly decorated officer, commanding the most highly decorated Special Operations Unit of the Iraq War.</a:t>
            </a:r>
            <a:br>
              <a:rPr lang="en-US" sz="1100" dirty="0">
                <a:latin typeface="Montserrat" panose="00000500000000000000" pitchFamily="2" charset="0"/>
              </a:rPr>
            </a:br>
            <a:endParaRPr lang="en-US" sz="11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0000500000000000000" pitchFamily="2" charset="0"/>
              </a:rPr>
              <a:t>Leadership Philosophy: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is acclaimed for his pragmatic and effective leadership philosophy, as outlined in his bestselling book "Extreme Ownership," co-authored with Leif </a:t>
            </a:r>
            <a:r>
              <a:rPr lang="en-US" sz="1100" dirty="0" err="1">
                <a:latin typeface="Montserrat" panose="00000500000000000000" pitchFamily="2" charset="0"/>
              </a:rPr>
              <a:t>Babin</a:t>
            </a:r>
            <a:r>
              <a:rPr lang="en-US" sz="1100" dirty="0">
                <a:latin typeface="Montserrat" panose="00000500000000000000" pitchFamily="2" charset="0"/>
              </a:rPr>
              <a:t>. His philosophy emphasizes taking full responsibility for outcomes and fostering a culture of accountability within teams.</a:t>
            </a:r>
            <a:br>
              <a:rPr lang="en-US" sz="1100" dirty="0">
                <a:latin typeface="Montserrat" panose="00000500000000000000" pitchFamily="2" charset="0"/>
              </a:rPr>
            </a:br>
            <a:endParaRPr lang="en-US" sz="11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0000500000000000000" pitchFamily="2" charset="0"/>
              </a:rPr>
              <a:t>Podcast and Media Presence: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is the host of the popular "Jocko Podcast," where he shares insights on leadership, discipline, and personal development. His no-nonsense approach and candid discussions have garnered a dedicated following, making him a prominent figure in the podcasting world.</a:t>
            </a:r>
            <a:br>
              <a:rPr lang="en-US" sz="1100" dirty="0">
                <a:latin typeface="Montserrat" panose="00000500000000000000" pitchFamily="2" charset="0"/>
              </a:rPr>
            </a:br>
            <a:endParaRPr lang="en-US" sz="11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0000500000000000000" pitchFamily="2" charset="0"/>
              </a:rPr>
              <a:t>Entrepreneurship and Consulting: Beyond his military career,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has ventured into entrepreneurship and consulting. He is the co-founder of Echelon Front, a leadership and management consulting firm that helps organizations optimize performance and achieve their goals through principles derived from his military experience.</a:t>
            </a:r>
            <a:br>
              <a:rPr lang="en-US" sz="1100" dirty="0">
                <a:latin typeface="Montserrat" panose="00000500000000000000" pitchFamily="2" charset="0"/>
              </a:rPr>
            </a:br>
            <a:endParaRPr lang="en-US" sz="11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0000500000000000000" pitchFamily="2" charset="0"/>
              </a:rPr>
              <a:t>Motivational Speaker: As a sought-after speaker, </a:t>
            </a:r>
            <a:r>
              <a:rPr lang="en-US" sz="1100" dirty="0" err="1">
                <a:latin typeface="Montserrat" panose="00000500000000000000" pitchFamily="2" charset="0"/>
              </a:rPr>
              <a:t>Willink</a:t>
            </a:r>
            <a:r>
              <a:rPr lang="en-US" sz="1100" dirty="0">
                <a:latin typeface="Montserrat" panose="00000500000000000000" pitchFamily="2" charset="0"/>
              </a:rPr>
              <a:t> delivers keynote addresses and presentations to diverse audiences, ranging from corporate executives to military personnel. Drawing upon his experiences as a Navy SEAL and leadership consultant, he inspires individuals to embrace discipline, overcome adversity, and lead with integrity in all aspects of life.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1" dirty="0"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cap="all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EXTREME OWNERSHIP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cap="all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DISCIPLINE EQUALS FREEDOM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cap="all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THE LAWS OF COMBAT </a:t>
            </a:r>
            <a:endParaRPr lang="en-US" sz="1100" cap="all" dirty="0">
              <a:solidFill>
                <a:srgbClr val="000000"/>
              </a:solidFill>
              <a:highlight>
                <a:srgbClr val="FFFFFF"/>
              </a:highlight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cap="all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OBSERVE, ORIENT, DECIDE AND ACT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2433CD-4013-43C2-AAC7-6242C16FAF37}"/>
              </a:ext>
            </a:extLst>
          </p:cNvPr>
          <p:cNvGrpSpPr/>
          <p:nvPr/>
        </p:nvGrpSpPr>
        <p:grpSpPr>
          <a:xfrm>
            <a:off x="187664" y="123671"/>
            <a:ext cx="4681345" cy="4694657"/>
            <a:chOff x="187664" y="659463"/>
            <a:chExt cx="4681345" cy="4694657"/>
          </a:xfrm>
        </p:grpSpPr>
        <p:pic>
          <p:nvPicPr>
            <p:cNvPr id="12" name="Picture 4">
              <a:extLst>
                <a:ext uri="{FF2B5EF4-FFF2-40B4-BE49-F238E27FC236}">
                  <a16:creationId xmlns:a16="http://schemas.microsoft.com/office/drawing/2014/main" id="{E41CEBC6-08CC-4853-B03E-8BF6ED06B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66" r="12066"/>
            <a:stretch/>
          </p:blipFill>
          <p:spPr bwMode="auto">
            <a:xfrm>
              <a:off x="1147699" y="659463"/>
              <a:ext cx="2611984" cy="2582132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187664" y="3226756"/>
              <a:ext cx="4681345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8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JOCKO WILLINK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b="0" dirty="0">
                  <a:solidFill>
                    <a:schemeClr val="tx1"/>
                  </a:solidFill>
                </a:rPr>
                <a:t>Navy Seal Veteran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40633" y="4156948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455189" y="4294095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$200,000+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692195" y="4707789"/>
              <a:ext cx="3606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roundtrip airfare, ground transportation, hotel accommodations and incidentals for up to two nights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Travels from San Diego, CA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E1C91E0-7460-B6B7-4CFC-50AD469A88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274" y="5078651"/>
            <a:ext cx="1139500" cy="1718906"/>
          </a:xfrm>
          <a:prstGeom prst="rect">
            <a:avLst/>
          </a:prstGeom>
        </p:spPr>
      </p:pic>
      <p:pic>
        <p:nvPicPr>
          <p:cNvPr id="9" name="Picture 8" descr="A cover of a book&#10;&#10;Description automatically generated">
            <a:extLst>
              <a:ext uri="{FF2B5EF4-FFF2-40B4-BE49-F238E27FC236}">
                <a16:creationId xmlns:a16="http://schemas.microsoft.com/office/drawing/2014/main" id="{BF4DDB53-E393-6DC9-0C54-71267AAAED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04" y="5078651"/>
            <a:ext cx="1350042" cy="1718906"/>
          </a:xfrm>
          <a:prstGeom prst="rect">
            <a:avLst/>
          </a:prstGeom>
        </p:spPr>
      </p:pic>
      <p:pic>
        <p:nvPicPr>
          <p:cNvPr id="11" name="Picture 10" descr="A black and white cover of a book&#10;&#10;Description automatically generated">
            <a:extLst>
              <a:ext uri="{FF2B5EF4-FFF2-40B4-BE49-F238E27FC236}">
                <a16:creationId xmlns:a16="http://schemas.microsoft.com/office/drawing/2014/main" id="{8DE3B03F-E988-96F1-EA7D-7DD95880B8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074" y="5078649"/>
            <a:ext cx="1527098" cy="171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5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9034</TotalTime>
  <Words>325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59</cp:revision>
  <dcterms:created xsi:type="dcterms:W3CDTF">2023-01-24T22:07:27Z</dcterms:created>
  <dcterms:modified xsi:type="dcterms:W3CDTF">2024-04-11T20:48:49Z</dcterms:modified>
</cp:coreProperties>
</file>