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7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youtube.com/watch?v=VFshvhzcCVw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85952" y="348040"/>
            <a:ext cx="70595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Jeremy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Gutsche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Founder &amp; CEO of Trend Hunter – the world’s #1 trend website and innovation consultancy with over 3.5 billion views and 10,000 completed projects with a client list including Google, Disney, Starbucks and NASA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#1 Most-watched innovation keynote speaker, inspiring over 35 million people online and 535,000 at live events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4x author including the NYT bestseller, Better and Faster: The Proven Path to Unstoppable Ideas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Grew a $1 billion portfolio for a bank, studied innovation at Stanford, completed an MBA from Queen’s University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One of Capital One’s youngest business directors and innovation leaders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Innovation Through Chaos – How to Create The Future &amp; Thrive During Change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Disrupt or be Disrupted – Learn to Spark Innovation and Change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Creating a Culture of Innovation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The Super Future &amp; AI Keynote</a:t>
            </a:r>
            <a:endParaRPr lang="en-US" sz="1200" b="0" i="0" dirty="0">
              <a:solidFill>
                <a:srgbClr val="1F2124"/>
              </a:solidFill>
              <a:effectLst/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Better &amp; Faster Innovation Keynote</a:t>
            </a:r>
            <a:endParaRPr lang="en-US" sz="1200" dirty="0">
              <a:solidFill>
                <a:srgbClr val="1F2124"/>
              </a:solidFill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ADAPT &amp; DISRUPT: CAPTURE NEW BUSINESS OPPORTUNITIES AND STAY AHEAD OF THE PACK</a:t>
            </a:r>
            <a:endParaRPr lang="en-US" sz="1200" b="0" i="0" dirty="0">
              <a:solidFill>
                <a:srgbClr val="1F2124"/>
              </a:solidFill>
              <a:effectLst/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How to Make Change Happen When Change is Hard</a:t>
            </a:r>
            <a:endParaRPr lang="en-US" sz="1200" dirty="0">
              <a:solidFill>
                <a:srgbClr val="1F2124"/>
              </a:solidFill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CREATING A CULTURE OF CUSTOMER OBSESSION</a:t>
            </a:r>
            <a:endParaRPr lang="en-US" sz="1200" b="0" i="0" dirty="0">
              <a:solidFill>
                <a:srgbClr val="1F2124"/>
              </a:solidFill>
              <a:effectLst/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How to Make Messages that Stick, Sell and Persuade</a:t>
            </a:r>
            <a:endParaRPr lang="en-US" sz="1200" dirty="0">
              <a:latin typeface="Montserrat" panose="00000500000000000000" pitchFamily="50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solidFill>
                <a:srgbClr val="28A6DF"/>
              </a:solidFill>
              <a:latin typeface="Montserrat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1206E2-48B1-D626-B65E-F8BA99C25B6F}"/>
              </a:ext>
            </a:extLst>
          </p:cNvPr>
          <p:cNvGrpSpPr/>
          <p:nvPr/>
        </p:nvGrpSpPr>
        <p:grpSpPr>
          <a:xfrm>
            <a:off x="358248" y="2829783"/>
            <a:ext cx="4479040" cy="2845068"/>
            <a:chOff x="285984" y="2823513"/>
            <a:chExt cx="4479040" cy="214674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67E7FC-6AAE-4893-B49A-6C67D72D92B4}"/>
                </a:ext>
              </a:extLst>
            </p:cNvPr>
            <p:cNvGrpSpPr/>
            <p:nvPr/>
          </p:nvGrpSpPr>
          <p:grpSpPr>
            <a:xfrm>
              <a:off x="285984" y="2823513"/>
              <a:ext cx="4479040" cy="2146748"/>
              <a:chOff x="386138" y="2857389"/>
              <a:chExt cx="4479040" cy="2146748"/>
            </a:xfrm>
          </p:grpSpPr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81E9C843-D5FA-457E-B926-84EBA9EEF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6138" y="2857389"/>
                <a:ext cx="4479040" cy="113068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dirty="0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Jeremy </a:t>
                </a:r>
                <a:r>
                  <a:rPr lang="en-US" sz="3200" b="1" dirty="0" err="1">
                    <a:solidFill>
                      <a:schemeClr val="tx1"/>
                    </a:solidFill>
                    <a:latin typeface="Montserrat" panose="00000500000000000000" pitchFamily="2" charset="0"/>
                  </a:rPr>
                  <a:t>Gutsche</a:t>
                </a:r>
                <a:endPara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endParaRPr>
              </a:p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Montserrat" panose="02000505000000020004" pitchFamily="2" charset="0"/>
                  </a:rPr>
                  <a:t>Founder and CEO of Trend Hunter</a:t>
                </a: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18E3ED-FBB4-4F0A-9B4F-EB0091C7D36C}"/>
                  </a:ext>
                </a:extLst>
              </p:cNvPr>
              <p:cNvSpPr/>
              <p:nvPr/>
            </p:nvSpPr>
            <p:spPr>
              <a:xfrm>
                <a:off x="1639703" y="4087706"/>
                <a:ext cx="2080415" cy="327194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rgbClr val="28A6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Montserrat" panose="00000500000000000000" pitchFamily="50" charset="0"/>
                  </a:rPr>
                  <a:t>Fee: $55,000++</a:t>
                </a:r>
              </a:p>
            </p:txBody>
          </p:sp>
          <p:sp>
            <p:nvSpPr>
              <p:cNvPr id="17" name="TextBox 18">
                <a:extLst>
                  <a:ext uri="{FF2B5EF4-FFF2-40B4-BE49-F238E27FC236}">
                    <a16:creationId xmlns:a16="http://schemas.microsoft.com/office/drawing/2014/main" id="{1C05B2D8-427C-4F4B-BFCA-85337D48C867}"/>
                  </a:ext>
                </a:extLst>
              </p:cNvPr>
              <p:cNvSpPr txBox="1"/>
              <p:nvPr/>
            </p:nvSpPr>
            <p:spPr>
              <a:xfrm>
                <a:off x="906522" y="4496306"/>
                <a:ext cx="3606401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dirty="0">
                    <a:latin typeface="Montserrat" panose="00000500000000000000" pitchFamily="50" charset="0"/>
                  </a:rPr>
                  <a:t>*</a:t>
                </a:r>
                <a:r>
                  <a:rPr lang="en-US" sz="900" i="1" dirty="0">
                    <a:latin typeface="Montserrat" panose="00000500000000000000" pitchFamily="50" charset="0"/>
                  </a:rPr>
                  <a:t>Client is responsible for business class, round-trip airfare, ground transportation, hotel accommodations and incidentals for up to two nights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" y="3972423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2">
            <a:extLst>
              <a:ext uri="{FF2B5EF4-FFF2-40B4-BE49-F238E27FC236}">
                <a16:creationId xmlns:a16="http://schemas.microsoft.com/office/drawing/2014/main" id="{4D362616-2C00-22EE-13D5-489EBD525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" r="855"/>
          <a:stretch/>
        </p:blipFill>
        <p:spPr bwMode="auto">
          <a:xfrm>
            <a:off x="1242569" y="348040"/>
            <a:ext cx="2533689" cy="256809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ack and white cover with white text&#10;&#10;Description automatically generated">
            <a:extLst>
              <a:ext uri="{FF2B5EF4-FFF2-40B4-BE49-F238E27FC236}">
                <a16:creationId xmlns:a16="http://schemas.microsoft.com/office/drawing/2014/main" id="{7A2119A0-26C8-C108-F6E5-D6184E1B2D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0" y="5483665"/>
            <a:ext cx="906341" cy="1326353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8D22A27-6A4A-1A9B-C70E-63995387FC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49" y="5488471"/>
            <a:ext cx="910744" cy="1332796"/>
          </a:xfrm>
          <a:prstGeom prst="rect">
            <a:avLst/>
          </a:prstGeom>
        </p:spPr>
      </p:pic>
      <p:pic>
        <p:nvPicPr>
          <p:cNvPr id="9" name="Picture 8" descr="A book cover with white text&#10;&#10;Description automatically generated">
            <a:extLst>
              <a:ext uri="{FF2B5EF4-FFF2-40B4-BE49-F238E27FC236}">
                <a16:creationId xmlns:a16="http://schemas.microsoft.com/office/drawing/2014/main" id="{207E1A69-B5C3-FA34-0C29-AA5C23A17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001" y="5499727"/>
            <a:ext cx="906341" cy="1326353"/>
          </a:xfrm>
          <a:prstGeom prst="rect">
            <a:avLst/>
          </a:prstGeom>
        </p:spPr>
      </p:pic>
      <p:pic>
        <p:nvPicPr>
          <p:cNvPr id="14" name="Picture 13" descr="A cover of a book&#10;&#10;Description automatically generated">
            <a:extLst>
              <a:ext uri="{FF2B5EF4-FFF2-40B4-BE49-F238E27FC236}">
                <a16:creationId xmlns:a16="http://schemas.microsoft.com/office/drawing/2014/main" id="{C8E47DA7-6264-7800-2A1E-6C0FD9FCA8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230" y="5483665"/>
            <a:ext cx="906342" cy="1326354"/>
          </a:xfrm>
          <a:prstGeom prst="rect">
            <a:avLst/>
          </a:prstGeom>
        </p:spPr>
      </p:pic>
      <p:pic>
        <p:nvPicPr>
          <p:cNvPr id="18" name="Picture 17" descr="A book cover with white text&#10;&#10;Description automatically generated">
            <a:extLst>
              <a:ext uri="{FF2B5EF4-FFF2-40B4-BE49-F238E27FC236}">
                <a16:creationId xmlns:a16="http://schemas.microsoft.com/office/drawing/2014/main" id="{ECC6EB0C-01BE-3A7F-4BF3-5BB55395C84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571" y="5556141"/>
            <a:ext cx="864502" cy="12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951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26077</TotalTime>
  <Words>226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54</cp:revision>
  <dcterms:created xsi:type="dcterms:W3CDTF">2022-07-20T04:49:40Z</dcterms:created>
  <dcterms:modified xsi:type="dcterms:W3CDTF">2024-04-05T15:19:44Z</dcterms:modified>
</cp:coreProperties>
</file>