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3/5/2024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787586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3/5/2024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3/5/2024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g"/><Relationship Id="rId4" Type="http://schemas.openxmlformats.org/officeDocument/2006/relationships/hyperlink" Target="https://www.youtube.com/watch?v=FczudPodWr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2">
            <a:extLst>
              <a:ext uri="{FF2B5EF4-FFF2-40B4-BE49-F238E27FC236}">
                <a16:creationId xmlns:a16="http://schemas.microsoft.com/office/drawing/2014/main" id="{CE3593DC-E8A3-4DF8-8959-EF31AF65260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627" r="20292"/>
          <a:stretch/>
        </p:blipFill>
        <p:spPr bwMode="auto">
          <a:xfrm>
            <a:off x="1279364" y="679820"/>
            <a:ext cx="2500582" cy="2546492"/>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863077"/>
            <a:ext cx="7059584" cy="5262979"/>
          </a:xfrm>
          <a:prstGeom prst="rect">
            <a:avLst/>
          </a:prstGeom>
          <a:noFill/>
        </p:spPr>
        <p:txBody>
          <a:bodyPr wrap="square">
            <a:spAutoFit/>
          </a:bodyPr>
          <a:lstStyle/>
          <a:p>
            <a:pPr algn="just">
              <a:buClr>
                <a:srgbClr val="28A6DF"/>
              </a:buClr>
              <a:buSzPct val="120000"/>
            </a:pPr>
            <a:r>
              <a:rPr lang="en-US" sz="1200" b="1" dirty="0">
                <a:solidFill>
                  <a:srgbClr val="28A6DF"/>
                </a:solidFill>
                <a:latin typeface="Montserrat" panose="00000500000000000000" pitchFamily="50" charset="0"/>
                <a:hlinkClick r:id="rId4"/>
              </a:rPr>
              <a:t>Watch Walter Bond: 2024 Sizzle Reel</a:t>
            </a:r>
            <a:endParaRPr lang="en-US" sz="1200" b="1" dirty="0">
              <a:solidFill>
                <a:srgbClr val="28A6DF"/>
              </a:solidFill>
              <a:latin typeface="Montserrat" panose="00000500000000000000" pitchFamily="50" charset="0"/>
            </a:endParaRPr>
          </a:p>
          <a:p>
            <a:pPr algn="just">
              <a:buClr>
                <a:srgbClr val="28A6DF"/>
              </a:buClr>
              <a:buSzPct val="120000"/>
            </a:pPr>
            <a:endParaRPr lang="en-US" sz="1200" b="1" dirty="0">
              <a:solidFill>
                <a:srgbClr val="28A6DF"/>
              </a:solidFill>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Facing injuries and other challenges with unusual determination, Walter rose from the bench to become the first rookie Free Agent to start for the Dallas Mavericks</a:t>
            </a: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8-year NBA career paying with the Dallas Mavericks, Utah Jazz, and Detroit Pistons followed by time as a broadcast analyst for the Minnesota Timberwolves</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Nicknamed “Mr. Accountability” because he compels audiences to take personal responsibility for their current situation and reveals how to harness and apply the power of accountability so that every listener can become a rock star in his or her industry</a:t>
            </a:r>
          </a:p>
          <a:p>
            <a:pPr marL="174625" indent="-174625" algn="just">
              <a:buClr>
                <a:srgbClr val="28A6DF"/>
              </a:buClr>
              <a:buSzPct val="120000"/>
              <a:buFont typeface="Montserrat" panose="00000500000000000000" pitchFamily="50" charset="0"/>
              <a:buChar char="›"/>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Nationally recognized public speaker with simple but powerful principles, smooth delivery, humorous stories, and authentic breakthroughs leaving his audience to feel changed, motivated and inspired </a:t>
            </a:r>
          </a:p>
          <a:p>
            <a:pPr algn="just">
              <a:buClr>
                <a:srgbClr val="28A6DF"/>
              </a:buClr>
              <a:buSzPct val="120000"/>
            </a:pPr>
            <a:endParaRPr lang="en-US" sz="1200" dirty="0">
              <a:latin typeface="Montserrat" panose="00000500000000000000" pitchFamily="50" charset="0"/>
            </a:endParaRP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In his newest book, Swim! (How a Shark, a Suckerfish, and a Parasite Teach You Leadership, Mentoring, and Next Level Success), released in July 2019, Walter dives deep into the concepts of mentorship and the power of human connection</a:t>
            </a:r>
          </a:p>
          <a:p>
            <a:pPr algn="just">
              <a:buClr>
                <a:srgbClr val="28A6DF"/>
              </a:buClr>
              <a:buSzPct val="120000"/>
            </a:pPr>
            <a:endParaRPr lang="en-US" sz="1200"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Keynote Topics: </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Creating a Culture of High Performance</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No One Can Stop You But You</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Shark Mindset: The Story of the Shark, The Suckerfish and the Parasite</a:t>
            </a:r>
          </a:p>
          <a:p>
            <a:pPr marL="174625" indent="-174625" algn="just">
              <a:buClr>
                <a:srgbClr val="28A6DF"/>
              </a:buClr>
              <a:buSzPct val="120000"/>
              <a:buFont typeface="Montserrat" panose="00000500000000000000" pitchFamily="50" charset="0"/>
              <a:buChar char="›"/>
            </a:pPr>
            <a:endParaRPr lang="en-US" sz="1200" dirty="0">
              <a:highlight>
                <a:srgbClr val="FFFF00"/>
              </a:highlight>
              <a:latin typeface="Montserrat" panose="00000500000000000000" pitchFamily="50" charset="0"/>
            </a:endParaRPr>
          </a:p>
          <a:p>
            <a:pPr algn="just">
              <a:buClr>
                <a:srgbClr val="28A6DF"/>
              </a:buClr>
              <a:buSzPct val="120000"/>
            </a:pPr>
            <a:endParaRPr lang="en-US" sz="1200" dirty="0">
              <a:highlight>
                <a:srgbClr val="FFFF00"/>
              </a:highlight>
              <a:latin typeface="Montserrat" panose="00000500000000000000" pitchFamily="50"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90135" y="3053485"/>
            <a:ext cx="4479040" cy="1992290"/>
            <a:chOff x="370049" y="3215479"/>
            <a:chExt cx="4479040" cy="1992290"/>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dirty="0">
                  <a:solidFill>
                    <a:schemeClr val="tx1"/>
                  </a:solidFill>
                  <a:latin typeface="LEMON MILK" panose="00000500000000000000" pitchFamily="50" charset="0"/>
                </a:rPr>
                <a:t>WALTER BOND</a:t>
              </a:r>
            </a:p>
            <a:p>
              <a:pPr algn="ctr"/>
              <a:r>
                <a:rPr lang="en-US" sz="1600" dirty="0">
                  <a:solidFill>
                    <a:schemeClr val="tx1"/>
                  </a:solidFill>
                  <a:latin typeface="Montserrat" panose="02000505000000020004" pitchFamily="2" charset="0"/>
                </a:rPr>
                <a:t>Former NBA Player, Business Coach</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526408"/>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a:t>
              </a:r>
              <a:r>
                <a:rPr lang="en-US" sz="1400" b="1">
                  <a:solidFill>
                    <a:schemeClr val="tx1"/>
                  </a:solidFill>
                  <a:latin typeface="Montserrat" panose="00000500000000000000" pitchFamily="50" charset="0"/>
                </a:rPr>
                <a:t>$35,000</a:t>
              </a:r>
              <a:endParaRPr lang="en-US" sz="1400" b="1" dirty="0">
                <a:solidFill>
                  <a:schemeClr val="tx1"/>
                </a:solidFill>
                <a:latin typeface="Montserrat" panose="00000500000000000000" pitchFamily="50" charset="0"/>
              </a:endParaRP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976937"/>
              <a:ext cx="3606401" cy="230832"/>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$2,750 travel buyout</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A book with a white cover&#10;&#10;Description automatically generated">
            <a:extLst>
              <a:ext uri="{FF2B5EF4-FFF2-40B4-BE49-F238E27FC236}">
                <a16:creationId xmlns:a16="http://schemas.microsoft.com/office/drawing/2014/main" id="{E85D5FA8-FF93-2FF8-D82C-B139CBB4E6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825" y="5039727"/>
            <a:ext cx="1736372" cy="1736372"/>
          </a:xfrm>
          <a:prstGeom prst="rect">
            <a:avLst/>
          </a:prstGeom>
        </p:spPr>
      </p:pic>
      <p:pic>
        <p:nvPicPr>
          <p:cNvPr id="6" name="Picture 5" descr="A book cover of a golf course&#10;&#10;Description automatically generated">
            <a:extLst>
              <a:ext uri="{FF2B5EF4-FFF2-40B4-BE49-F238E27FC236}">
                <a16:creationId xmlns:a16="http://schemas.microsoft.com/office/drawing/2014/main" id="{D6EE5A52-A134-1679-6F34-A2929EB2DD5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22621" y="5039727"/>
            <a:ext cx="1165973" cy="1775632"/>
          </a:xfrm>
          <a:prstGeom prst="rect">
            <a:avLst/>
          </a:prstGeom>
        </p:spPr>
      </p:pic>
      <p:pic>
        <p:nvPicPr>
          <p:cNvPr id="8" name="Picture 7" descr="A blue and white book cover&#10;&#10;Description automatically generated">
            <a:extLst>
              <a:ext uri="{FF2B5EF4-FFF2-40B4-BE49-F238E27FC236}">
                <a16:creationId xmlns:a16="http://schemas.microsoft.com/office/drawing/2014/main" id="{1A9204BC-C278-FF3A-0288-3FCC5377CF8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142783" y="5044769"/>
            <a:ext cx="1165973" cy="1775632"/>
          </a:xfrm>
          <a:prstGeom prst="rect">
            <a:avLst/>
          </a:prstGeom>
        </p:spPr>
      </p:pic>
    </p:spTree>
    <p:extLst>
      <p:ext uri="{BB962C8B-B14F-4D97-AF65-F5344CB8AC3E}">
        <p14:creationId xmlns:p14="http://schemas.microsoft.com/office/powerpoint/2010/main" val="31320013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51696</TotalTime>
  <Words>233</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47</cp:revision>
  <dcterms:created xsi:type="dcterms:W3CDTF">2023-12-15T21:28:02Z</dcterms:created>
  <dcterms:modified xsi:type="dcterms:W3CDTF">2024-03-07T21:44:35Z</dcterms:modified>
</cp:coreProperties>
</file>