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3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2vR2Ugg3L5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hoto of Tunde Oyeneyin in a blue dress on a yellow background. She's leaning back and smiling at the camera.">
            <a:extLst>
              <a:ext uri="{FF2B5EF4-FFF2-40B4-BE49-F238E27FC236}">
                <a16:creationId xmlns:a16="http://schemas.microsoft.com/office/drawing/2014/main" id="{07591A0F-FD0B-9002-78CB-F5134618C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199" y="236214"/>
            <a:ext cx="2590092" cy="259009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62367" y="167937"/>
            <a:ext cx="7059584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Tunde </a:t>
            </a:r>
            <a:r>
              <a:rPr lang="en-US" sz="1200" b="1" dirty="0" err="1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Oyeneyin</a:t>
            </a: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The Life Changing Moment that Led Her to Peloton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8A6DF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Elite cycling and bike boot camp instructor for Peloton who has quickly become known for her empowering and motivational rides that force you to dig deep and open your mind 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Collaborated with fellow instructor Chelsea Jackson Roberts, in 2020 on a class called “Speak Up in response to 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Black Lives Matter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 actions following the murders of 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George Floyd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 and 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Ahmaud </a:t>
            </a:r>
            <a:r>
              <a:rPr lang="en-US" sz="1200" b="0" i="0" u="none" strike="noStrike" dirty="0" err="1">
                <a:effectLst/>
                <a:latin typeface="Montserrat" panose="02000505000000020004" pitchFamily="2" charset="0"/>
              </a:rPr>
              <a:t>Arbery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, the 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shooting of Breonna Taylor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, and others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Known for her </a:t>
            </a:r>
            <a:r>
              <a:rPr lang="en-US" sz="1200" dirty="0">
                <a:latin typeface="Montserrat" panose="02000505000000020004" pitchFamily="2" charset="0"/>
              </a:rPr>
              <a:t>fashion, 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wearing clothing that match Peloton's artist series, including a themed outfit inspired by 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Beyoncé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's appearance at the 2013 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Grammys</a:t>
            </a:r>
            <a:endParaRPr lang="en-US" sz="1200" u="none" strike="noStrike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A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nnounced as one of the instructors participating in </a:t>
            </a:r>
            <a:r>
              <a:rPr lang="en-US" sz="1200" b="0" i="0" u="none" strike="noStrike" dirty="0">
                <a:effectLst/>
                <a:latin typeface="Montserrat" panose="02000505000000020004" pitchFamily="2" charset="0"/>
              </a:rPr>
              <a:t>Shonda Rhimes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' Year of Yes themed Peloton classes in 2020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ounder of the SPEAK (Surrender, Power, Empathy, Authenticity and Knowledge) Movement, an Instagram Live series aimed at giving a platform to those facing adversity and has featured guests including Venus Williams, Common, Cynthia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Erivo</a:t>
            </a:r>
            <a:r>
              <a:rPr lang="en-US" sz="1200" dirty="0">
                <a:latin typeface="Montserrat" panose="02000505000000020004" pitchFamily="2" charset="0"/>
              </a:rPr>
              <a:t>, Mel Robbins among others</a:t>
            </a: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First book, </a:t>
            </a:r>
            <a:r>
              <a:rPr lang="en-US" sz="1200" i="1" dirty="0">
                <a:latin typeface="Montserrat" panose="02000505000000020004" pitchFamily="2" charset="0"/>
              </a:rPr>
              <a:t>Speak, </a:t>
            </a:r>
            <a:r>
              <a:rPr lang="en-US" sz="1200" dirty="0">
                <a:latin typeface="Montserrat" panose="02000505000000020004" pitchFamily="2" charset="0"/>
              </a:rPr>
              <a:t>is an empowering, inspiring memoir which debuted at #1 on Amazon’s list of Movers and Shakers and New Releases on the first day the book was made available for preorder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Has been featured on</a:t>
            </a:r>
            <a:r>
              <a:rPr lang="en-US" sz="1200" i="1" dirty="0">
                <a:latin typeface="Montserrat" panose="02000505000000020004" pitchFamily="2" charset="0"/>
              </a:rPr>
              <a:t> The TODAY Show, The New York Times, Vanity Fair, SHAPE, O Magazine </a:t>
            </a:r>
            <a:r>
              <a:rPr lang="en-US" sz="1200" dirty="0">
                <a:latin typeface="Montserrat" panose="02000505000000020004" pitchFamily="2" charset="0"/>
              </a:rPr>
              <a:t>and more for her powerful work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/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2" charset="0"/>
              </a:rPr>
              <a:t>KEYNOTE TOPIC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S.P.E.A.K and Be Heard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FF0000"/>
              </a:solidFill>
              <a:latin typeface="Montserrat" panose="02000505000000020004" pitchFamily="2" charset="0"/>
              <a:ea typeface="Calibri" panose="020F050202020403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FF0000"/>
              </a:solidFill>
              <a:latin typeface="Montserrat" panose="02000505000000020004" pitchFamily="2" charset="0"/>
              <a:ea typeface="Calibri" panose="020F050202020403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  <a:ea typeface="Calibri" panose="020F050202020403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324550" y="2675424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TUNDE OYENEYIN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Montserrat" panose="02000505000000020004" pitchFamily="2" charset="0"/>
              </a:rPr>
              <a:t>Peloton Instructor</a:t>
            </a:r>
            <a:endParaRPr lang="en-US" b="1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451012" y="3806112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B68B396-73E2-4F93-80B9-67A116F3B719}"/>
              </a:ext>
            </a:extLst>
          </p:cNvPr>
          <p:cNvSpPr/>
          <p:nvPr/>
        </p:nvSpPr>
        <p:spPr>
          <a:xfrm>
            <a:off x="1503251" y="3885288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$55,000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448E3D-D326-383F-5669-6E0EFEBBF63D}"/>
              </a:ext>
            </a:extLst>
          </p:cNvPr>
          <p:cNvSpPr txBox="1"/>
          <p:nvPr/>
        </p:nvSpPr>
        <p:spPr>
          <a:xfrm>
            <a:off x="682455" y="4291657"/>
            <a:ext cx="3722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*Client is responsible for first-class airfare, ground transportation, hotel accommodations and incidentals for 2.</a:t>
            </a:r>
            <a:br>
              <a:rPr lang="en-US" sz="1000" i="1" dirty="0"/>
            </a:br>
            <a:r>
              <a:rPr lang="en-US" sz="1000" i="1" dirty="0"/>
              <a:t>**Travels from New York</a:t>
            </a:r>
          </a:p>
        </p:txBody>
      </p:sp>
      <p:pic>
        <p:nvPicPr>
          <p:cNvPr id="6" name="Picture 5" descr="A person smiling with a blue shirt&#10;&#10;Description automatically generated">
            <a:extLst>
              <a:ext uri="{FF2B5EF4-FFF2-40B4-BE49-F238E27FC236}">
                <a16:creationId xmlns:a16="http://schemas.microsoft.com/office/drawing/2014/main" id="{D07C4FA1-B7D7-EF20-C110-D1819CC6D6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540" y="4889652"/>
            <a:ext cx="1187147" cy="183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6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56099</TotalTime>
  <Words>285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58</cp:revision>
  <dcterms:created xsi:type="dcterms:W3CDTF">2023-12-15T21:28:02Z</dcterms:created>
  <dcterms:modified xsi:type="dcterms:W3CDTF">2024-03-13T16:41:39Z</dcterms:modified>
</cp:coreProperties>
</file>