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8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945FC-5EAF-4C3C-AFFE-1DCA1724910E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62450-D7BF-4260-AA06-D4A5E0649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3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33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707EC-B6D4-C30A-6276-77ADF88DA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9F6F1-8614-EBEF-FC72-B9A91248E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11C5C-44A7-A716-545F-E65EE318B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770C3-DFDC-D2E3-2707-DF3B72D66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7A80B-1051-8BC8-E076-EFBC9D744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5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12D9A-A6AD-483F-0437-37AD6CD47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208E5-8EEA-597C-1DC1-519B9EC552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800C7-4F18-2371-1E61-A90310DE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2E7C9-10AC-7018-C9A5-5D03A1678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B5930-CE82-424A-5114-3AC3DB05D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9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E16529-EA3A-6331-CF82-B80736E76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0481A5-A5CF-EACF-33DB-B0CA80460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7101F-019D-9119-FB0E-44F016B33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A9816-A14D-5D44-153A-FA037BAB9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4C049-2961-776B-315D-340238E93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6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A9C0E-89FA-4B13-5C0C-6BB7349C1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C70B8-8943-C379-CA0D-0A0D05AD7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E0CFD-44E7-9DC9-D84C-863EDF5A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CC90D-42BD-AC14-A560-59F17B58B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8C25E-8768-B516-759C-37158C347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5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3113C-57FF-39FF-C3CC-1A01C75E7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6BD4E-EA34-DF3A-D69F-915FA1462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2C045-ADED-EB13-D450-53DCDC8AD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A407F-2BA0-4BFC-50B9-CC7348088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99974-CDE3-6389-2B3E-492282BC6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43540-B242-38F3-AC90-ED373DC2F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6CBA5-F9FB-C81E-43C9-94755E0C9D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18066-8A1A-FE06-0A0F-F8A15C7D4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C91B1-53BA-83DC-6642-947BC8134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31BB1-5E69-7EE3-B303-443194B62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0898B-C051-FE89-2F11-60A9A18AD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1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633F-C512-058D-F649-61C257570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C70F7-7004-C58B-9132-0C411C5E7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4428E-60CD-C88C-79B9-2D050C1FC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23F92E-31E9-91EA-F3F9-8E170BF8F0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7CBF06-74B3-9B30-1F4F-3818AB8D8E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AF4D3-C08C-932A-5AA5-CB24C471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24E06D-36D9-44C6-BB78-7D19FD58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CF4E9-6DB7-E917-53E1-BCCF52F1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7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E1A48-C44E-CF66-FE8E-B437981AA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4502F2-7E76-45B7-E342-3782C368A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628FB6-E0C4-43F6-85EA-0711ABB50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DFB3FF-5604-F6EC-DD10-DB2AFE546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6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23EAC6-00D2-898D-48B4-1B9D3CC36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DEB05E-59BC-0D20-9CAE-D7DB9880C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A26A90-FC22-5092-04A0-ED93AFE4A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9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5D75E-FC1B-2EBA-2F37-5AEEDB031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32849-94F1-9012-2A19-8121B90D2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C4A30E-B286-EC9B-D048-763A3D24C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5E979-1B1D-B488-C192-0ABA4AB17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994E9-DCEB-0355-6E60-C012CB202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2D43B-8D96-6537-5931-4C70791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6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39CBA-7880-0350-26BD-9C8C9DC67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5E475D-4010-FFAE-EA7A-0F78CAE811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5000DB-1711-98E1-CBF9-FC640A68C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562A9-FAFF-CD79-A57F-ECEB4A1EF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0995F7-5FF3-3D51-4E6B-50B54A98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8BFEC-9609-30B9-CF9F-9292C358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0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A59104-D1CE-A17D-0867-655A89AB1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CE64E-24C3-685B-6295-D00265F89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3A82D-0549-0F17-5730-DDFE3A51F5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8C32D-DC59-49BC-BCC4-4B04559FBC9B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88333-71C5-5B43-6D53-EAAE3349B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6A047-6888-E179-A902-A52559F4A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9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hyperlink" Target="https://www.youtube.com/watch?v=2vR2Ugg3L5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hoto of Tunde Oyeneyin in a blue dress on a yellow background. She's leaning back and smiling at the camera.">
            <a:extLst>
              <a:ext uri="{FF2B5EF4-FFF2-40B4-BE49-F238E27FC236}">
                <a16:creationId xmlns:a16="http://schemas.microsoft.com/office/drawing/2014/main" id="{07591A0F-FD0B-9002-78CB-F5134618CD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199" y="236214"/>
            <a:ext cx="2590092" cy="2590092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7E1-8B9F-43C5-AC1A-30D5214D3D9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762367" y="167937"/>
            <a:ext cx="7059584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8A6DF"/>
                </a:solidFill>
                <a:latin typeface="Montserrat" panose="02000505000000020004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Tunde </a:t>
            </a:r>
            <a:r>
              <a:rPr lang="en-US" sz="1200" b="1" dirty="0" err="1">
                <a:solidFill>
                  <a:srgbClr val="28A6DF"/>
                </a:solidFill>
                <a:latin typeface="Montserrat" panose="02000505000000020004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Oyeneyin</a:t>
            </a:r>
            <a:r>
              <a:rPr lang="en-US" sz="1200" b="1" dirty="0">
                <a:solidFill>
                  <a:srgbClr val="28A6DF"/>
                </a:solidFill>
                <a:latin typeface="Montserrat" panose="02000505000000020004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- The Life Changing Moment that Led Her to Peloton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8A6DF"/>
              </a:solidFill>
              <a:effectLst/>
              <a:uLnTx/>
              <a:uFillTx/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Elite cycling and bike boot camp instructor for Peloton who has quickly become known for her empowering and motivational rides that force you to dig deep and open your mind 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Collaborated with fellow instructor Chelsea Jackson Roberts, in 2020 on a class called “Speak Up in response to </a:t>
            </a:r>
            <a:r>
              <a:rPr lang="en-US" sz="1200" b="0" i="0" u="none" strike="noStrike" dirty="0">
                <a:effectLst/>
                <a:latin typeface="Montserrat" panose="02000505000000020004" pitchFamily="2" charset="0"/>
              </a:rPr>
              <a:t>Black Lives Matter</a:t>
            </a:r>
            <a:r>
              <a:rPr lang="en-US" sz="1200" b="0" i="0" dirty="0">
                <a:effectLst/>
                <a:latin typeface="Montserrat" panose="02000505000000020004" pitchFamily="2" charset="0"/>
              </a:rPr>
              <a:t> actions following the murders of </a:t>
            </a:r>
            <a:r>
              <a:rPr lang="en-US" sz="1200" b="0" i="0" u="none" strike="noStrike" dirty="0">
                <a:effectLst/>
                <a:latin typeface="Montserrat" panose="02000505000000020004" pitchFamily="2" charset="0"/>
              </a:rPr>
              <a:t>George Floyd</a:t>
            </a:r>
            <a:r>
              <a:rPr lang="en-US" sz="1200" b="0" i="0" dirty="0">
                <a:effectLst/>
                <a:latin typeface="Montserrat" panose="02000505000000020004" pitchFamily="2" charset="0"/>
              </a:rPr>
              <a:t> and </a:t>
            </a:r>
            <a:r>
              <a:rPr lang="en-US" sz="1200" b="0" i="0" u="none" strike="noStrike" dirty="0">
                <a:effectLst/>
                <a:latin typeface="Montserrat" panose="02000505000000020004" pitchFamily="2" charset="0"/>
              </a:rPr>
              <a:t>Ahmaud </a:t>
            </a:r>
            <a:r>
              <a:rPr lang="en-US" sz="1200" b="0" i="0" u="none" strike="noStrike" dirty="0" err="1">
                <a:effectLst/>
                <a:latin typeface="Montserrat" panose="02000505000000020004" pitchFamily="2" charset="0"/>
              </a:rPr>
              <a:t>Arbery</a:t>
            </a:r>
            <a:r>
              <a:rPr lang="en-US" sz="1200" b="0" i="0" dirty="0">
                <a:effectLst/>
                <a:latin typeface="Montserrat" panose="02000505000000020004" pitchFamily="2" charset="0"/>
              </a:rPr>
              <a:t>, the </a:t>
            </a:r>
            <a:r>
              <a:rPr lang="en-US" sz="1200" b="0" i="0" u="none" strike="noStrike" dirty="0">
                <a:effectLst/>
                <a:latin typeface="Montserrat" panose="02000505000000020004" pitchFamily="2" charset="0"/>
              </a:rPr>
              <a:t>shooting of Breonna Taylor</a:t>
            </a:r>
            <a:r>
              <a:rPr lang="en-US" sz="1200" b="0" i="0" dirty="0">
                <a:effectLst/>
                <a:latin typeface="Montserrat" panose="02000505000000020004" pitchFamily="2" charset="0"/>
              </a:rPr>
              <a:t>, and others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b="0" i="0" dirty="0">
              <a:effectLst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effectLst/>
                <a:latin typeface="Montserrat" panose="02000505000000020004" pitchFamily="2" charset="0"/>
              </a:rPr>
              <a:t>Known for her </a:t>
            </a:r>
            <a:r>
              <a:rPr lang="en-US" sz="1200" dirty="0">
                <a:latin typeface="Montserrat" panose="02000505000000020004" pitchFamily="2" charset="0"/>
              </a:rPr>
              <a:t>fashion, </a:t>
            </a:r>
            <a:r>
              <a:rPr lang="en-US" sz="1200" b="0" i="0" dirty="0">
                <a:effectLst/>
                <a:latin typeface="Montserrat" panose="02000505000000020004" pitchFamily="2" charset="0"/>
              </a:rPr>
              <a:t>wearing clothing that match Peloton's artist series, including a themed outfit inspired by </a:t>
            </a:r>
            <a:r>
              <a:rPr lang="en-US" sz="1200" b="0" i="0" u="none" strike="noStrike" dirty="0">
                <a:effectLst/>
                <a:latin typeface="Montserrat" panose="02000505000000020004" pitchFamily="2" charset="0"/>
              </a:rPr>
              <a:t>Beyoncé</a:t>
            </a:r>
            <a:r>
              <a:rPr lang="en-US" sz="1200" b="0" i="0" dirty="0">
                <a:effectLst/>
                <a:latin typeface="Montserrat" panose="02000505000000020004" pitchFamily="2" charset="0"/>
              </a:rPr>
              <a:t>'s appearance at the 2013 </a:t>
            </a:r>
            <a:r>
              <a:rPr lang="en-US" sz="1200" b="0" i="0" u="none" strike="noStrike" dirty="0">
                <a:effectLst/>
                <a:latin typeface="Montserrat" panose="02000505000000020004" pitchFamily="2" charset="0"/>
              </a:rPr>
              <a:t>Grammys</a:t>
            </a:r>
            <a:endParaRPr lang="en-US" sz="1200" u="none" strike="noStrike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A</a:t>
            </a:r>
            <a:r>
              <a:rPr lang="en-US" sz="1200" b="0" i="0" dirty="0">
                <a:effectLst/>
                <a:latin typeface="Montserrat" panose="02000505000000020004" pitchFamily="2" charset="0"/>
              </a:rPr>
              <a:t>nnounced as one of the instructors participating in </a:t>
            </a:r>
            <a:r>
              <a:rPr lang="en-US" sz="1200" b="0" i="0" u="none" strike="noStrike" dirty="0">
                <a:effectLst/>
                <a:latin typeface="Montserrat" panose="02000505000000020004" pitchFamily="2" charset="0"/>
              </a:rPr>
              <a:t>Shonda Rhimes</a:t>
            </a:r>
            <a:r>
              <a:rPr lang="en-US" sz="1200" b="0" i="0" dirty="0">
                <a:effectLst/>
                <a:latin typeface="Montserrat" panose="02000505000000020004" pitchFamily="2" charset="0"/>
              </a:rPr>
              <a:t>' Year of Yes themed Peloton classes in 2020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b="0" i="0" dirty="0">
              <a:effectLst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F</a:t>
            </a:r>
            <a:r>
              <a:rPr lang="en-US" sz="1200" b="0" i="0" dirty="0">
                <a:effectLst/>
                <a:latin typeface="Montserrat" panose="02000505000000020004" pitchFamily="2" charset="0"/>
              </a:rPr>
              <a:t>ounder of the SPEAK (Surrender, Power, Empathy, Authenticity and Knowledge) Movement, an Instagram Live series aimed at giving a platform to those facing adversity and has featured guests including Venus Williams, Common, Cynthia </a:t>
            </a:r>
            <a:r>
              <a:rPr lang="en-US" sz="1200" b="0" i="0" dirty="0" err="1">
                <a:effectLst/>
                <a:latin typeface="Montserrat" panose="02000505000000020004" pitchFamily="2" charset="0"/>
              </a:rPr>
              <a:t>Erivo</a:t>
            </a:r>
            <a:r>
              <a:rPr lang="en-US" sz="1200" dirty="0">
                <a:latin typeface="Montserrat" panose="02000505000000020004" pitchFamily="2" charset="0"/>
              </a:rPr>
              <a:t>, Mel Robbins among others</a:t>
            </a:r>
            <a:endParaRPr lang="en-US" sz="1200" b="0" i="0" dirty="0">
              <a:effectLst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b="0" i="0" dirty="0">
              <a:effectLst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First book, </a:t>
            </a:r>
            <a:r>
              <a:rPr lang="en-US" sz="1200" i="1" dirty="0">
                <a:latin typeface="Montserrat" panose="02000505000000020004" pitchFamily="2" charset="0"/>
              </a:rPr>
              <a:t>Speak, </a:t>
            </a:r>
            <a:r>
              <a:rPr lang="en-US" sz="1200" dirty="0">
                <a:latin typeface="Montserrat" panose="02000505000000020004" pitchFamily="2" charset="0"/>
              </a:rPr>
              <a:t>is an empowering, inspiring memoir which debuted at #1 on Amazon’s list of Movers and Shakers and New Releases on the first day the book was made available for preorder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2000505000000020004" pitchFamily="2" charset="0"/>
              </a:rPr>
              <a:t>Has been featured on</a:t>
            </a:r>
            <a:r>
              <a:rPr lang="en-US" sz="1200" i="1" dirty="0">
                <a:latin typeface="Montserrat" panose="02000505000000020004" pitchFamily="2" charset="0"/>
              </a:rPr>
              <a:t> The TODAY Show, The New York Times, Vanity Fair, SHAPE, O Magazine </a:t>
            </a:r>
            <a:r>
              <a:rPr lang="en-US" sz="1200" dirty="0">
                <a:latin typeface="Montserrat" panose="02000505000000020004" pitchFamily="2" charset="0"/>
              </a:rPr>
              <a:t>and more for her powerful work 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/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0000500000000000000" pitchFamily="2" charset="0"/>
              </a:rPr>
              <a:t>KEYNOTE TOPIC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S.P.E.A.K and Be Heard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b="0" i="0" dirty="0">
              <a:effectLst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FF0000"/>
              </a:solidFill>
              <a:latin typeface="Montserrat" panose="02000505000000020004" pitchFamily="2" charset="0"/>
              <a:ea typeface="Calibri" panose="020F0502020204030204" pitchFamily="34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FF0000"/>
              </a:solidFill>
              <a:latin typeface="Montserrat" panose="02000505000000020004" pitchFamily="2" charset="0"/>
              <a:ea typeface="Calibri" panose="020F0502020204030204" pitchFamily="34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  <a:ea typeface="Calibri" panose="020F0502020204030204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1E9C843-D5FA-457E-B926-84EBA9EEFF56}"/>
              </a:ext>
            </a:extLst>
          </p:cNvPr>
          <p:cNvSpPr txBox="1">
            <a:spLocks/>
          </p:cNvSpPr>
          <p:nvPr/>
        </p:nvSpPr>
        <p:spPr>
          <a:xfrm>
            <a:off x="324550" y="2675424"/>
            <a:ext cx="4479040" cy="113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tx1"/>
                </a:solidFill>
                <a:latin typeface="Montserrat" panose="00000500000000000000" pitchFamily="2" charset="0"/>
              </a:rPr>
              <a:t>TUNDE OYENEYIN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Montserrat" panose="02000505000000020004" pitchFamily="2" charset="0"/>
              </a:rPr>
              <a:t>Peloton Instructor</a:t>
            </a:r>
            <a:endParaRPr lang="en-US" b="1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451012" y="3806112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B68B396-73E2-4F93-80B9-67A116F3B719}"/>
              </a:ext>
            </a:extLst>
          </p:cNvPr>
          <p:cNvSpPr/>
          <p:nvPr/>
        </p:nvSpPr>
        <p:spPr>
          <a:xfrm>
            <a:off x="1503251" y="3885288"/>
            <a:ext cx="2080415" cy="327194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28A6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Montserrat" panose="00000500000000000000" pitchFamily="50" charset="0"/>
              </a:rPr>
              <a:t>$55,000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448E3D-D326-383F-5669-6E0EFEBBF63D}"/>
              </a:ext>
            </a:extLst>
          </p:cNvPr>
          <p:cNvSpPr txBox="1"/>
          <p:nvPr/>
        </p:nvSpPr>
        <p:spPr>
          <a:xfrm>
            <a:off x="682455" y="4291657"/>
            <a:ext cx="37220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/>
              <a:t>*Client is responsible for first-class airfare, ground transportation, hotel accommodations and incidentals for 2.</a:t>
            </a:r>
            <a:br>
              <a:rPr lang="en-US" sz="1000" i="1" dirty="0"/>
            </a:br>
            <a:r>
              <a:rPr lang="en-US" sz="1000" i="1" dirty="0"/>
              <a:t>**Travels from New York</a:t>
            </a:r>
          </a:p>
        </p:txBody>
      </p:sp>
      <p:pic>
        <p:nvPicPr>
          <p:cNvPr id="6" name="Picture 5" descr="A person smiling with a blue shirt&#10;&#10;Description automatically generated">
            <a:extLst>
              <a:ext uri="{FF2B5EF4-FFF2-40B4-BE49-F238E27FC236}">
                <a16:creationId xmlns:a16="http://schemas.microsoft.com/office/drawing/2014/main" id="{D07C4FA1-B7D7-EF20-C110-D1819CC6D6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540" y="4889652"/>
            <a:ext cx="1187147" cy="183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668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56099</TotalTime>
  <Words>285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Duncan Hesketh</dc:creator>
  <cp:lastModifiedBy>Duncan Hesketh</cp:lastModifiedBy>
  <cp:revision>58</cp:revision>
  <dcterms:created xsi:type="dcterms:W3CDTF">2023-12-15T21:28:02Z</dcterms:created>
  <dcterms:modified xsi:type="dcterms:W3CDTF">2024-03-13T16:41:39Z</dcterms:modified>
</cp:coreProperties>
</file>