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3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m5jPRxgMpQk" TargetMode="External"/><Relationship Id="rId4" Type="http://schemas.openxmlformats.org/officeDocument/2006/relationships/hyperlink" Target="https://www.youtube.com/watch?v=YfWSMMPnT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imbaland">
            <a:extLst>
              <a:ext uri="{FF2B5EF4-FFF2-40B4-BE49-F238E27FC236}">
                <a16:creationId xmlns:a16="http://schemas.microsoft.com/office/drawing/2014/main" id="{B5BB0174-66A8-5560-0A05-5C29130181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38" b="43537"/>
          <a:stretch/>
        </p:blipFill>
        <p:spPr bwMode="auto">
          <a:xfrm>
            <a:off x="1136250" y="745564"/>
            <a:ext cx="2829259" cy="28458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751109"/>
            <a:ext cx="705958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</a:t>
            </a:r>
            <a:r>
              <a:rPr lang="en-US" sz="1100" b="1" dirty="0" err="1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Timbaland</a:t>
            </a: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How He Revolutionized R&amp;B + Hip-Hop and Reinvented Himself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</a:t>
            </a:r>
            <a:r>
              <a:rPr lang="en-US" sz="1100" b="1" dirty="0" err="1">
                <a:solidFill>
                  <a:srgbClr val="00B0F0"/>
                </a:solidFill>
                <a:latin typeface="Montserrat" panose="02000505000000020004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Timbaland</a:t>
            </a: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Interview with Tamron Hall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effectLst/>
                <a:latin typeface="Montserrat" panose="02000505000000020004" pitchFamily="2" charset="0"/>
              </a:rPr>
              <a:t>Dubbed the Emperor of Sound, he is a musical mastermind behind countless hits of our time from some of the most legendary artists including Jay-Z, Kanye West, Justin Timberlake, Madonna, Beyoncé, Katy Perry, Mariah Carey, Rihanna, Sam Smith, </a:t>
            </a:r>
            <a:r>
              <a:rPr lang="en-US" sz="1100" b="0" i="0" dirty="0" err="1">
                <a:effectLst/>
                <a:latin typeface="Montserrat" panose="02000505000000020004" pitchFamily="2" charset="0"/>
              </a:rPr>
              <a:t>Maluma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, Brad Paisley, Coldplay, Destiny’s Child, Ludacris, Snoop Dogg, Drake, Alicia Keys and countless others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R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anked #3 by Billboard on a list of 50 of the greatest producers of the 21st century with credits which have established him as one of the most iconic producers in the last 30 years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O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ver 18-Grammy nominations, 4-Grammy wins and 200+ ASCAP Music awards, over 40M albums and 50M singles sold under his label, Mosley Music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C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ollaboration with Justin Timberlake is one of the most successful and iconic partnerships of all time, producing several popular hits selling over 30M albums worldwide including the mega-hit “Sexy Back” which sold over 6M copies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F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ounded a new label, Mosley Music, in 2006 debuting with Nelly Furtado’s “Promiscuous,” featuring </a:t>
            </a:r>
            <a:r>
              <a:rPr lang="en-US" sz="1100" b="0" i="0" dirty="0" err="1">
                <a:effectLst/>
                <a:latin typeface="Montserrat" panose="02000505000000020004" pitchFamily="2" charset="0"/>
              </a:rPr>
              <a:t>Timbaland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 which hit #1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Author of 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two books, 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a biography aptly titled </a:t>
            </a:r>
            <a:r>
              <a:rPr lang="en-US" sz="1100" i="1" dirty="0">
                <a:effectLst/>
                <a:latin typeface="Montserrat" panose="02000505000000020004" pitchFamily="2" charset="0"/>
              </a:rPr>
              <a:t>The Emperor of Sound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, and his children’s book </a:t>
            </a:r>
            <a:r>
              <a:rPr lang="en-US" sz="1100" i="1" dirty="0">
                <a:effectLst/>
                <a:latin typeface="Montserrat" panose="02000505000000020004" pitchFamily="2" charset="0"/>
              </a:rPr>
              <a:t>Nighttime Symphony</a:t>
            </a: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C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o-creator of pandemic phenomenon </a:t>
            </a:r>
            <a:r>
              <a:rPr lang="en-US" sz="1100" b="0" i="0" dirty="0" err="1">
                <a:effectLst/>
                <a:latin typeface="Montserrat" panose="02000505000000020004" pitchFamily="2" charset="0"/>
              </a:rPr>
              <a:t>Verzuz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 with super producer Swizz Beats and co-founder of the music tech platform </a:t>
            </a:r>
            <a:r>
              <a:rPr lang="en-US" sz="1100" b="0" i="0" dirty="0" err="1">
                <a:effectLst/>
                <a:latin typeface="Montserrat" panose="02000505000000020004" pitchFamily="2" charset="0"/>
              </a:rPr>
              <a:t>Beatclub</a:t>
            </a:r>
            <a:r>
              <a:rPr lang="en-US" sz="1100" b="0" i="0" dirty="0">
                <a:effectLst/>
                <a:latin typeface="Montserrat" panose="02000505000000020004" pitchFamily="2" charset="0"/>
              </a:rPr>
              <a:t> which has exclusive partnerships with superstars such as J Cole, Justin Timberlake and more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highlight>
                <a:srgbClr val="FFFF00"/>
              </a:highlight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15324" y="3538438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TIMBALAND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Producer + Recording Artist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5062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7661C08-B257-033B-DC5B-F3023EA63D53}"/>
              </a:ext>
            </a:extLst>
          </p:cNvPr>
          <p:cNvSpPr/>
          <p:nvPr/>
        </p:nvSpPr>
        <p:spPr>
          <a:xfrm>
            <a:off x="1536529" y="4573667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$60,000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6A1F0-F4EE-04BE-DA2D-F4C0075AB6DB}"/>
              </a:ext>
            </a:extLst>
          </p:cNvPr>
          <p:cNvSpPr txBox="1"/>
          <p:nvPr/>
        </p:nvSpPr>
        <p:spPr>
          <a:xfrm>
            <a:off x="773536" y="5024196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round-trip airfare, ground transportation in event city, hotel accommodations and incidentals for up to two nights</a:t>
            </a:r>
          </a:p>
        </p:txBody>
      </p:sp>
    </p:spTree>
    <p:extLst>
      <p:ext uri="{BB962C8B-B14F-4D97-AF65-F5344CB8AC3E}">
        <p14:creationId xmlns:p14="http://schemas.microsoft.com/office/powerpoint/2010/main" val="6199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14933</TotalTime>
  <Words>301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40</cp:revision>
  <dcterms:created xsi:type="dcterms:W3CDTF">2022-07-20T04:49:40Z</dcterms:created>
  <dcterms:modified xsi:type="dcterms:W3CDTF">2024-03-28T21:31:56Z</dcterms:modified>
</cp:coreProperties>
</file>