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2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7D304-D946-463D-B909-13D6B4C17FB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16991-8FAE-452E-A984-0B679B0F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37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1E1B-5CF4-BA66-B6C3-8035F524B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E17CA-1F80-782A-A543-5382700D9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5AADB-0467-0A4E-1FA6-5ED053115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9218D-54A4-2CB3-7A42-D10E75774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3704-0C0F-9457-9B57-388175B7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4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F159B-5E0F-B2B2-D1DB-E63014D8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FBD2F-7CBA-D378-3D3C-99D4D5D74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CDA33-0B02-D508-0F97-466A2714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AA942-0F43-1ACF-7C4A-9ED4BB825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DFEEF-A640-9AA2-669D-2F4624ED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AD32C1-6B36-B461-7AE0-9FA3570EF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37F07-3C42-FA48-0B04-C09641BD6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DC4DD-1F2A-FB92-6319-3BC7A58F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3A954-474B-B25A-23F7-B118AB134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CD1C-BC9D-D901-FA30-5CCB2565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7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C617-B90A-2CF9-B08F-1A867290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A8105-3229-EA04-7DF5-89E76AC2C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50328-B987-9468-FEC7-944AE7C5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5617E-DD72-0177-2D89-2E626622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D92E7-5E11-18F5-9B46-495ABA1F2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1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0AD8-BB66-1872-917E-3867B36F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C4948-16EF-229C-293B-BE4EAF0CF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6140C-7EE9-1D0B-BEBC-93AD8530C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ABAD1-D59B-4911-D887-33FCC10E9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C0CF4-2E06-2B41-4BE5-4FD61016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0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F6AD5-D6AB-B281-38AC-D1FA8EEE1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85B49-74DE-EC2A-6BB3-907D543BD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4C9A2-1BC3-58AF-A4C6-AE7E1F876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8072C-4355-C1BD-3FE9-44D9E3ED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3349E-B6AA-72E0-A2B8-8C2610333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591B7-F1DD-5E26-8F3B-CF4CC661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7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D0EEB-5527-7173-AD64-81FFE217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01328-6FDD-5E83-C934-10FFC6733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5DABD-BAAE-28FE-6D39-0A4DC5F07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8AB89-2BB3-0BBC-EFF3-63418E663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80963C-9992-5D49-6F99-8690A0406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B7945-1752-9275-5CC1-3BA93BFB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BB28CB-B220-735E-2C6E-B22E736C8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5E8AFE-D24C-C41E-E67C-7737A95E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8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0C7B-1AA3-AB1D-936F-D487B205E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930F4-4C9B-5E21-118A-51BD73FC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E07DD-A4C4-12D7-ADE6-4110F72A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26FA9-5E72-7EFC-B966-0E48C95A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F6ECC-C202-82F5-C672-75E55796B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08921-1C93-534A-C67A-397C5A1B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0D750-680B-F7CF-49DD-A141EA37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1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AD8FE-AF6D-1EE8-C772-546A3718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B60B7-F28B-B623-107D-854004F8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24E79-530C-311A-8122-24378D7E3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59C17-6887-D81C-7C7B-3ED91849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AD52D-2C75-D8E8-703E-28C8E611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BD8A4-4069-5A05-202D-D788EE6E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2415-719D-E93E-E15A-5C9C11FB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D85EB8-C274-D90F-FD6F-50565A8A9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F0D88-1310-5DB7-2A5C-A5105A310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15A3E-6085-5C88-28B4-38C942CD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A3951-394F-701F-A832-37536AD4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1E600-7C28-2870-AB3B-C29DB014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7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A4ACB9-A9A9-80DF-3005-4CB278A6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0C1B2-9541-36E2-C037-372AF9DC0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24ED2-6DB8-200E-4876-A03F0FBF3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B5887-ECA4-5BC6-213C-52E0D19CF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9260D-9D12-20C0-0DE9-F0C7D8132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6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m5jPRxgMpQk" TargetMode="External"/><Relationship Id="rId4" Type="http://schemas.openxmlformats.org/officeDocument/2006/relationships/hyperlink" Target="https://www.youtube.com/watch?v=YfWSMMPnTi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imbaland">
            <a:extLst>
              <a:ext uri="{FF2B5EF4-FFF2-40B4-BE49-F238E27FC236}">
                <a16:creationId xmlns:a16="http://schemas.microsoft.com/office/drawing/2014/main" id="{B5BB0174-66A8-5560-0A05-5C29130181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8" b="43537"/>
          <a:stretch/>
        </p:blipFill>
        <p:spPr bwMode="auto">
          <a:xfrm>
            <a:off x="1136250" y="745564"/>
            <a:ext cx="2829259" cy="284584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751109"/>
            <a:ext cx="7059584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100" b="1" dirty="0">
                <a:solidFill>
                  <a:srgbClr val="00B0F0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</a:t>
            </a:r>
            <a:r>
              <a:rPr lang="en-US" sz="1100" b="1" dirty="0" err="1">
                <a:solidFill>
                  <a:srgbClr val="00B0F0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Timbaland</a:t>
            </a:r>
            <a:r>
              <a:rPr lang="en-US" sz="1100" b="1" dirty="0">
                <a:solidFill>
                  <a:srgbClr val="00B0F0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How He Revolutionized R&amp;B + Hip-Hop and Reinvented Himself</a:t>
            </a:r>
            <a:endParaRPr lang="en-US" sz="11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1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100" b="1" dirty="0">
                <a:solidFill>
                  <a:srgbClr val="00B0F0"/>
                </a:solidFill>
                <a:latin typeface="Montserrat" panose="02000505000000020004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</a:t>
            </a:r>
            <a:r>
              <a:rPr lang="en-US" sz="1100" b="1" dirty="0" err="1">
                <a:solidFill>
                  <a:srgbClr val="00B0F0"/>
                </a:solidFill>
                <a:latin typeface="Montserrat" panose="02000505000000020004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Timbaland</a:t>
            </a:r>
            <a:r>
              <a:rPr lang="en-US" sz="1100" b="1" dirty="0">
                <a:solidFill>
                  <a:srgbClr val="00B0F0"/>
                </a:solidFill>
                <a:latin typeface="Montserrat" panose="02000505000000020004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Interview with Tamron Hall</a:t>
            </a:r>
            <a:endParaRPr lang="en-US" sz="11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effectLst/>
                <a:latin typeface="Montserrat" panose="02000505000000020004" pitchFamily="2" charset="0"/>
              </a:rPr>
              <a:t>Dubbed the Emperor of Sound, he is a musical mastermind behind countless hits of our time from some of the most legendary artists including Jay-Z, Kanye West, Justin Timberlake, Madonna, Beyoncé, Katy Perry, Mariah Carey, Rihanna, Sam Smith, </a:t>
            </a:r>
            <a:r>
              <a:rPr lang="en-US" sz="1100" b="0" i="0" dirty="0" err="1">
                <a:effectLst/>
                <a:latin typeface="Montserrat" panose="02000505000000020004" pitchFamily="2" charset="0"/>
              </a:rPr>
              <a:t>Maluma</a:t>
            </a:r>
            <a:r>
              <a:rPr lang="en-US" sz="1100" b="0" i="0" dirty="0">
                <a:effectLst/>
                <a:latin typeface="Montserrat" panose="02000505000000020004" pitchFamily="2" charset="0"/>
              </a:rPr>
              <a:t>, Brad Paisley, Coldplay, Destiny’s Child, Ludacris, Snoop Dogg, Drake, Alicia Keys and countless others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R</a:t>
            </a:r>
            <a:r>
              <a:rPr lang="en-US" sz="1100" b="0" i="0" dirty="0">
                <a:effectLst/>
                <a:latin typeface="Montserrat" panose="02000505000000020004" pitchFamily="2" charset="0"/>
              </a:rPr>
              <a:t>anked #3 by Billboard on a list of 50 of the greatest producers of the 21st century with credits which have established him as one of the most iconic producers in the last 30 years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1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O</a:t>
            </a:r>
            <a:r>
              <a:rPr lang="en-US" sz="1100" b="0" i="0" dirty="0">
                <a:effectLst/>
                <a:latin typeface="Montserrat" panose="02000505000000020004" pitchFamily="2" charset="0"/>
              </a:rPr>
              <a:t>ver 18-Grammy nominations, 4-Grammy wins and 200+ ASCAP Music awards, over 40M albums and 50M singles sold under his label, Mosley Music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C</a:t>
            </a:r>
            <a:r>
              <a:rPr lang="en-US" sz="1100" b="0" i="0" dirty="0">
                <a:effectLst/>
                <a:latin typeface="Montserrat" panose="02000505000000020004" pitchFamily="2" charset="0"/>
              </a:rPr>
              <a:t>ollaboration with Justin Timberlake is one of the most successful and iconic partnerships of all time, producing several popular hits selling over 30M albums worldwide including the mega-hit “Sexy Back” which sold over 6M copies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F</a:t>
            </a:r>
            <a:r>
              <a:rPr lang="en-US" sz="1100" b="0" i="0" dirty="0">
                <a:effectLst/>
                <a:latin typeface="Montserrat" panose="02000505000000020004" pitchFamily="2" charset="0"/>
              </a:rPr>
              <a:t>ounded a new label, Mosley Music, in 2006 debuting with Nelly Furtado’s “Promiscuous,” featuring </a:t>
            </a:r>
            <a:r>
              <a:rPr lang="en-US" sz="1100" b="0" i="0" dirty="0" err="1">
                <a:effectLst/>
                <a:latin typeface="Montserrat" panose="02000505000000020004" pitchFamily="2" charset="0"/>
              </a:rPr>
              <a:t>Timbaland</a:t>
            </a:r>
            <a:r>
              <a:rPr lang="en-US" sz="1100" b="0" i="0" dirty="0">
                <a:effectLst/>
                <a:latin typeface="Montserrat" panose="02000505000000020004" pitchFamily="2" charset="0"/>
              </a:rPr>
              <a:t> which hit #1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Author of </a:t>
            </a:r>
            <a:r>
              <a:rPr lang="en-US" sz="1100" b="0" i="0" dirty="0">
                <a:effectLst/>
                <a:latin typeface="Montserrat" panose="02000505000000020004" pitchFamily="2" charset="0"/>
              </a:rPr>
              <a:t>two books, </a:t>
            </a:r>
            <a:r>
              <a:rPr lang="en-US" sz="1100" i="0" dirty="0">
                <a:effectLst/>
                <a:latin typeface="Montserrat" panose="02000505000000020004" pitchFamily="2" charset="0"/>
              </a:rPr>
              <a:t>a biography aptly titled </a:t>
            </a:r>
            <a:r>
              <a:rPr lang="en-US" sz="1100" i="1" dirty="0">
                <a:effectLst/>
                <a:latin typeface="Montserrat" panose="02000505000000020004" pitchFamily="2" charset="0"/>
              </a:rPr>
              <a:t>The Emperor of Sound</a:t>
            </a:r>
            <a:r>
              <a:rPr lang="en-US" sz="1100" i="0" dirty="0">
                <a:effectLst/>
                <a:latin typeface="Montserrat" panose="02000505000000020004" pitchFamily="2" charset="0"/>
              </a:rPr>
              <a:t>, and his children’s book </a:t>
            </a:r>
            <a:r>
              <a:rPr lang="en-US" sz="1100" i="1" dirty="0">
                <a:effectLst/>
                <a:latin typeface="Montserrat" panose="02000505000000020004" pitchFamily="2" charset="0"/>
              </a:rPr>
              <a:t>Nighttime Symphony</a:t>
            </a: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C</a:t>
            </a:r>
            <a:r>
              <a:rPr lang="en-US" sz="1100" b="0" i="0" dirty="0">
                <a:effectLst/>
                <a:latin typeface="Montserrat" panose="02000505000000020004" pitchFamily="2" charset="0"/>
              </a:rPr>
              <a:t>o-creator of pandemic phenomenon </a:t>
            </a:r>
            <a:r>
              <a:rPr lang="en-US" sz="1100" b="0" i="0" dirty="0" err="1">
                <a:effectLst/>
                <a:latin typeface="Montserrat" panose="02000505000000020004" pitchFamily="2" charset="0"/>
              </a:rPr>
              <a:t>Verzuz</a:t>
            </a:r>
            <a:r>
              <a:rPr lang="en-US" sz="1100" b="0" i="0" dirty="0">
                <a:effectLst/>
                <a:latin typeface="Montserrat" panose="02000505000000020004" pitchFamily="2" charset="0"/>
              </a:rPr>
              <a:t> with super producer Swizz Beats and co-founder of the music tech platform </a:t>
            </a:r>
            <a:r>
              <a:rPr lang="en-US" sz="1100" b="0" i="0" dirty="0" err="1">
                <a:effectLst/>
                <a:latin typeface="Montserrat" panose="02000505000000020004" pitchFamily="2" charset="0"/>
              </a:rPr>
              <a:t>Beatclub</a:t>
            </a:r>
            <a:r>
              <a:rPr lang="en-US" sz="1100" b="0" i="0" dirty="0">
                <a:effectLst/>
                <a:latin typeface="Montserrat" panose="02000505000000020004" pitchFamily="2" charset="0"/>
              </a:rPr>
              <a:t> which has exclusive partnerships with superstars such as J Cole, Justin Timberlake and more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highlight>
                <a:srgbClr val="FFFF00"/>
              </a:highlight>
              <a:latin typeface="Montserrat" panose="02000505000000020004" pitchFamily="2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315324" y="3538438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Montserrat" panose="00000500000000000000" pitchFamily="2" charset="0"/>
              </a:rPr>
              <a:t>TIMBALAND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2000505000000020004" pitchFamily="2" charset="0"/>
              </a:rPr>
              <a:t>Producer + Recording Artist</a:t>
            </a:r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506243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7661C08-B257-033B-DC5B-F3023EA63D53}"/>
              </a:ext>
            </a:extLst>
          </p:cNvPr>
          <p:cNvSpPr/>
          <p:nvPr/>
        </p:nvSpPr>
        <p:spPr>
          <a:xfrm>
            <a:off x="1536529" y="4573667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Fee: $60,000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B6A1F0-F4EE-04BE-DA2D-F4C0075AB6DB}"/>
              </a:ext>
            </a:extLst>
          </p:cNvPr>
          <p:cNvSpPr txBox="1"/>
          <p:nvPr/>
        </p:nvSpPr>
        <p:spPr>
          <a:xfrm>
            <a:off x="773536" y="5024196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latin typeface="Montserrat" panose="00000500000000000000" pitchFamily="50" charset="0"/>
              </a:rPr>
              <a:t>*Client is responsible for round-trip airfare, ground transportation in event city, hotel accommodations and incidentals for up to two nights</a:t>
            </a:r>
          </a:p>
        </p:txBody>
      </p:sp>
    </p:spTree>
    <p:extLst>
      <p:ext uri="{BB962C8B-B14F-4D97-AF65-F5344CB8AC3E}">
        <p14:creationId xmlns:p14="http://schemas.microsoft.com/office/powerpoint/2010/main" val="61996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14933</TotalTime>
  <Words>301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40</cp:revision>
  <dcterms:created xsi:type="dcterms:W3CDTF">2022-07-20T04:49:40Z</dcterms:created>
  <dcterms:modified xsi:type="dcterms:W3CDTF">2024-03-28T21:31:56Z</dcterms:modified>
</cp:coreProperties>
</file>