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2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7D304-D946-463D-B909-13D6B4C17FB4}" type="datetimeFigureOut">
              <a:rPr lang="en-US" smtClean="0"/>
              <a:t>3/18/2024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16991-8FAE-452E-A984-0B679B0F6A48}" type="slidenum">
              <a:rPr lang="en-US" smtClean="0"/>
              <a:t>‹#›</a:t>
            </a:fld>
            <a:endParaRPr lang="en-US"/>
          </a:p>
        </p:txBody>
      </p:sp>
    </p:spTree>
    <p:extLst>
      <p:ext uri="{BB962C8B-B14F-4D97-AF65-F5344CB8AC3E}">
        <p14:creationId xmlns:p14="http://schemas.microsoft.com/office/powerpoint/2010/main" val="25572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181550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1E1B-5CF4-BA66-B6C3-8035F524B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AE17CA-1F80-782A-A543-5382700D9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5AADB-0467-0A4E-1FA6-5ED053115F4D}"/>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2959218D-54A4-2CB3-7A42-D10E75774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73704-0C0F-9457-9B57-388175B7E2D9}"/>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418034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159B-5E0F-B2B2-D1DB-E63014D869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4FBD2F-7CBA-D378-3D3C-99D4D5D74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CDA33-0B02-D508-0F97-466A271475AF}"/>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A0BAA942-0F43-1ACF-7C4A-9ED4BB82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DFEEF-A640-9AA2-669D-2F4624EDFB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4551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32C1-6B36-B461-7AE0-9FA3570EFC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37F07-3C42-FA48-0B04-C09641BD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DC4DD-1F2A-FB92-6319-3BC7A58F2F43}"/>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0A23A954-474B-B25A-23F7-B118AB134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CD1C-BC9D-D901-FA30-5CCB2565868F}"/>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23698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C617-B90A-2CF9-B08F-1A8672904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A8105-3229-EA04-7DF5-89E76AC2C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50328-B987-9468-FEC7-944AE7C5DB49}"/>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0395617E-DD72-0177-2D89-2E626622D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D92E7-5E11-18F5-9B46-495ABA1F2C33}"/>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8423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0AD8-BB66-1872-917E-3867B36F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7C4948-16EF-229C-293B-BE4EAF0CF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6140C-7EE9-1D0B-BEBC-93AD8530C7B2}"/>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110ABAD1-D59B-4911-D887-33FCC10E9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C0CF4-2E06-2B41-4BE5-4FD610165147}"/>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9210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6AD5-D6AB-B281-38AC-D1FA8EEE1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85B49-74DE-EC2A-6BB3-907D543BD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4C9A2-1BC3-58AF-A4C6-AE7E1F876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8072C-4355-C1BD-3FE9-44D9E3ED3410}"/>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6" name="Footer Placeholder 5">
            <a:extLst>
              <a:ext uri="{FF2B5EF4-FFF2-40B4-BE49-F238E27FC236}">
                <a16:creationId xmlns:a16="http://schemas.microsoft.com/office/drawing/2014/main" id="{77F3349E-B6AA-72E0-A2B8-8C2610333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591B7-F1DD-5E26-8F3B-CF4CC66103CD}"/>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2207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0EEB-5527-7173-AD64-81FFE2176C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101328-6FDD-5E83-C934-10FFC673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5DABD-BAAE-28FE-6D39-0A4DC5F07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8AB89-2BB3-0BBC-EFF3-63418E66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0963C-9992-5D49-6F99-8690A04065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B7945-1752-9275-5CC1-3BA93BFBDF32}"/>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8" name="Footer Placeholder 7">
            <a:extLst>
              <a:ext uri="{FF2B5EF4-FFF2-40B4-BE49-F238E27FC236}">
                <a16:creationId xmlns:a16="http://schemas.microsoft.com/office/drawing/2014/main" id="{BFBB28CB-B220-735E-2C6E-B22E736C8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5E8AFE-D24C-C41E-E67C-7737A95E046E}"/>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4786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0C7B-1AA3-AB1D-936F-D487B205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930F4-4C9B-5E21-118A-51BD73FC51DA}"/>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4" name="Footer Placeholder 3">
            <a:extLst>
              <a:ext uri="{FF2B5EF4-FFF2-40B4-BE49-F238E27FC236}">
                <a16:creationId xmlns:a16="http://schemas.microsoft.com/office/drawing/2014/main" id="{A43E07DD-A4C4-12D7-ADE6-4110F72AB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26FA9-5E72-7EFC-B966-0E48C95A37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958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BF6ECC-C202-82F5-C672-75E55796BE82}"/>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3" name="Footer Placeholder 2">
            <a:extLst>
              <a:ext uri="{FF2B5EF4-FFF2-40B4-BE49-F238E27FC236}">
                <a16:creationId xmlns:a16="http://schemas.microsoft.com/office/drawing/2014/main" id="{DEE08921-1C93-534A-C67A-397C5A1B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0D750-680B-F7CF-49DD-A141EA372236}"/>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7916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D8FE-AF6D-1EE8-C772-546A3718DD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B60B7-F28B-B623-107D-854004F8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24E79-530C-311A-8122-24378D7E3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59C17-6887-D81C-7C7B-3ED91849A713}"/>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6" name="Footer Placeholder 5">
            <a:extLst>
              <a:ext uri="{FF2B5EF4-FFF2-40B4-BE49-F238E27FC236}">
                <a16:creationId xmlns:a16="http://schemas.microsoft.com/office/drawing/2014/main" id="{436AD52D-2C75-D8E8-703E-28C8E61175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BD8A4-4069-5A05-202D-D788EE6EDBC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974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2415-719D-E93E-E15A-5C9C11FB8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85EB8-C274-D90F-FD6F-50565A8A9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AF0D88-1310-5DB7-2A5C-A5105A310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15A3E-6085-5C88-28B4-38C942CDDC65}"/>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6" name="Footer Placeholder 5">
            <a:extLst>
              <a:ext uri="{FF2B5EF4-FFF2-40B4-BE49-F238E27FC236}">
                <a16:creationId xmlns:a16="http://schemas.microsoft.com/office/drawing/2014/main" id="{140A3951-394F-701F-A832-37536AD4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1E600-7C28-2870-AB3B-C29DB0143FC4}"/>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00527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ACB9-A9A9-80DF-3005-4CB278A67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A0C1B2-9541-36E2-C037-372AF9DC0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24ED2-6DB8-200E-4876-A03F0FBF3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397B5887-ECA4-5BC6-213C-52E0D19CF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49260D-9D12-20C0-0DE9-F0C7D8132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26BE-633F-4883-AB1D-0B0EEF44CC1A}" type="slidenum">
              <a:rPr lang="en-US" smtClean="0"/>
              <a:t>‹#›</a:t>
            </a:fld>
            <a:endParaRPr lang="en-US"/>
          </a:p>
        </p:txBody>
      </p:sp>
    </p:spTree>
    <p:extLst>
      <p:ext uri="{BB962C8B-B14F-4D97-AF65-F5344CB8AC3E}">
        <p14:creationId xmlns:p14="http://schemas.microsoft.com/office/powerpoint/2010/main" val="293566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youtube.com/watch?v=idDHfTFQC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630AE4B3-6F4B-3937-393B-4143AC4F36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050" b="12647"/>
          <a:stretch/>
        </p:blipFill>
        <p:spPr bwMode="auto">
          <a:xfrm>
            <a:off x="1078304" y="450271"/>
            <a:ext cx="2809605" cy="2828433"/>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solidFill>
                  <a:schemeClr val="tx1"/>
                </a:solidFill>
                <a:latin typeface="Montserrat" panose="02000505000000020004" pitchFamily="2" charset="0"/>
              </a:rPr>
              <a:pPr/>
              <a:t>1</a:t>
            </a:fld>
            <a:endParaRPr lang="en-US" dirty="0">
              <a:solidFill>
                <a:schemeClr val="tx1"/>
              </a:solidFill>
              <a:latin typeface="Montserrat" panose="02000505000000020004" pitchFamily="2" charset="0"/>
            </a:endParaRPr>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424537"/>
            <a:ext cx="7059584" cy="4708981"/>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Watch Pitbull: Fireside Chat for eMerge Americas Conference</a:t>
            </a:r>
            <a:endParaRPr lang="en-US" sz="1200" b="1" dirty="0">
              <a:solidFill>
                <a:srgbClr val="00B0F0"/>
              </a:solidFill>
              <a:latin typeface="Montserrat" panose="00000500000000000000" pitchFamily="50" charset="0"/>
            </a:endParaRPr>
          </a:p>
          <a:p>
            <a:pPr algn="just">
              <a:buClr>
                <a:srgbClr val="28A6DF"/>
              </a:buClr>
              <a:buSzPct val="120000"/>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Grammy award winning performer who has sold over 70 million singles while establishing himself as an entrepreneur, a philanthropist, a motivational speaker, and an international sensation</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Born to Cuban-American expatriates, Pitbull’s motto is to “turn a negative into a positive,” and this mindset has instilled in him a tenacity that fuels his drive for success.</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Serves as an ambassador for SLAM!, the Sports Leadership and Management charter schools he has helped to establish</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Has been the subject of specials for CNBC, CNN, CBS, NBC, ABC and more; he has made appearances on Empire, Shark Tank and Dancing with the Stars and his music has appeared in Men In Black III and The Penguins of Madagascar, and he even had a starring voiceover role in the animated 3D movie Epic</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Accolades include landing # 1 hits in over 15 countries, 10 billion YouTube/VEVO views, 70 million single sales and 6 million album sales, and over 20 million social media followers </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Creator of </a:t>
            </a:r>
            <a:r>
              <a:rPr lang="en-US" sz="1200" dirty="0" err="1">
                <a:latin typeface="Montserrat" panose="02000505000000020004" pitchFamily="2" charset="0"/>
              </a:rPr>
              <a:t>Voli</a:t>
            </a:r>
            <a:r>
              <a:rPr lang="en-US" sz="1200" dirty="0">
                <a:latin typeface="Montserrat" panose="02000505000000020004" pitchFamily="2" charset="0"/>
              </a:rPr>
              <a:t> 305 vodka and the fragrance line “Pitbull” </a:t>
            </a:r>
          </a:p>
          <a:p>
            <a:pPr algn="just">
              <a:buClr>
                <a:srgbClr val="28A6DF"/>
              </a:buClr>
              <a:buSzPct val="120000"/>
            </a:pPr>
            <a:endParaRPr lang="en-US" sz="1200" b="1" dirty="0">
              <a:latin typeface="Montserrat" panose="02000505000000020004" pitchFamily="2" charset="0"/>
            </a:endParaRPr>
          </a:p>
          <a:p>
            <a:pPr algn="just">
              <a:buClr>
                <a:srgbClr val="28A6DF"/>
              </a:buClr>
              <a:buSzPct val="120000"/>
            </a:pPr>
            <a:r>
              <a:rPr lang="en-US" sz="1200" b="1" dirty="0">
                <a:latin typeface="Montserrat" panose="00000500000000000000" pitchFamily="50" charset="0"/>
              </a:rPr>
              <a:t>Keynote Topics:</a:t>
            </a:r>
          </a:p>
          <a:p>
            <a:pPr marL="174625" indent="-174625" algn="just">
              <a:buClr>
                <a:srgbClr val="28A6DF"/>
              </a:buClr>
              <a:buSzPct val="120000"/>
              <a:buFont typeface="Montserrat" panose="00000500000000000000" pitchFamily="50" charset="0"/>
              <a:buChar char="›"/>
            </a:pPr>
            <a:r>
              <a:rPr lang="en-US" sz="1200" b="0" i="0" dirty="0">
                <a:effectLst/>
                <a:latin typeface="Montserrat" panose="00000500000000000000" pitchFamily="50" charset="0"/>
              </a:rPr>
              <a:t>Fireside Chat with Pitbull</a:t>
            </a:r>
            <a:endParaRPr lang="en-US" sz="1200" b="0" i="0" dirty="0">
              <a:effectLst/>
              <a:latin typeface="Source Sans Pro" panose="020B0503030403020204" pitchFamily="34"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3190934"/>
            <a:ext cx="4479040" cy="2284520"/>
            <a:chOff x="370049" y="3215479"/>
            <a:chExt cx="4479040" cy="2284520"/>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PITBULL</a:t>
              </a:r>
            </a:p>
            <a:p>
              <a:pPr algn="ctr"/>
              <a:r>
                <a:rPr lang="en-US" sz="1600" dirty="0">
                  <a:latin typeface="Montserrat" panose="02000505000000020004" pitchFamily="2" charset="0"/>
                </a:rPr>
                <a:t>Grammy Award Winning Performer, Entrepreneur</a:t>
              </a:r>
              <a:endParaRPr lang="en-US"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127099" y="4402988"/>
              <a:ext cx="3072951"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$240,000 - #350,000</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60375" y="4853668"/>
              <a:ext cx="3606401" cy="6463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private jet, ground transportation, hotel accommodations and incidentals for up to two nights for 3 people</a:t>
              </a:r>
            </a:p>
            <a:p>
              <a:pPr algn="ctr"/>
              <a:r>
                <a:rPr lang="en-US" sz="900" i="1" dirty="0">
                  <a:latin typeface="Montserrat" panose="00000500000000000000" pitchFamily="50" charset="0"/>
                </a:rPr>
                <a:t>**Travels depends where he is performing from.</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290673"/>
            <a:ext cx="4226116" cy="0"/>
          </a:xfrm>
          <a:prstGeom prst="line">
            <a:avLst/>
          </a:prstGeom>
        </p:spPr>
        <p:style>
          <a:lnRef idx="1">
            <a:schemeClr val="accent1"/>
          </a:lnRef>
          <a:fillRef idx="0">
            <a:schemeClr val="accent1"/>
          </a:fillRef>
          <a:effectRef idx="0">
            <a:schemeClr val="accent1"/>
          </a:effectRef>
          <a:fontRef idx="minor">
            <a:schemeClr val="tx1"/>
          </a:fontRef>
        </p:style>
      </p:cxnSp>
      <p:pic>
        <p:nvPicPr>
          <p:cNvPr id="2" name="Picture 2">
            <a:extLst>
              <a:ext uri="{FF2B5EF4-FFF2-40B4-BE49-F238E27FC236}">
                <a16:creationId xmlns:a16="http://schemas.microsoft.com/office/drawing/2014/main" id="{24D0C6D3-0CB7-594B-69DE-752F7E1F02C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16046"/>
          <a:stretch/>
        </p:blipFill>
        <p:spPr bwMode="auto">
          <a:xfrm>
            <a:off x="1078304" y="428402"/>
            <a:ext cx="2809605" cy="2828432"/>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7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13358</TotalTime>
  <Words>255</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Source Sans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37</cp:revision>
  <dcterms:created xsi:type="dcterms:W3CDTF">2022-07-20T04:49:40Z</dcterms:created>
  <dcterms:modified xsi:type="dcterms:W3CDTF">2024-03-27T19:11:47Z</dcterms:modified>
</cp:coreProperties>
</file>