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0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7D304-D946-463D-B909-13D6B4C17FB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16991-8FAE-452E-A984-0B679B0F6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24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19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F1E1B-5CF4-BA66-B6C3-8035F524B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AE17CA-1F80-782A-A543-5382700D99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5AADB-0467-0A4E-1FA6-5ED053115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9218D-54A4-2CB3-7A42-D10E75774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73704-0C0F-9457-9B57-388175B7E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4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F159B-5E0F-B2B2-D1DB-E63014D86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4FBD2F-7CBA-D378-3D3C-99D4D5D74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CDA33-0B02-D508-0F97-466A27147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AA942-0F43-1ACF-7C4A-9ED4BB825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DFEEF-A640-9AA2-669D-2F4624EDF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1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AD32C1-6B36-B461-7AE0-9FA3570EFC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D37F07-3C42-FA48-0B04-C09641BD6A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DC4DD-1F2A-FB92-6319-3BC7A58F2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3A954-474B-B25A-23F7-B118AB134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0CD1C-BC9D-D901-FA30-5CCB25658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73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AC617-B90A-2CF9-B08F-1A8672904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A8105-3229-EA04-7DF5-89E76AC2C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50328-B987-9468-FEC7-944AE7C5D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5617E-DD72-0177-2D89-2E626622D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D92E7-5E11-18F5-9B46-495ABA1F2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1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40AD8-BB66-1872-917E-3867B36FD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7C4948-16EF-229C-293B-BE4EAF0CF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6140C-7EE9-1D0B-BEBC-93AD8530C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ABAD1-D59B-4911-D887-33FCC10E9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C0CF4-2E06-2B41-4BE5-4FD610165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07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F6AD5-D6AB-B281-38AC-D1FA8EEE1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85B49-74DE-EC2A-6BB3-907D543BD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14C9A2-1BC3-58AF-A4C6-AE7E1F876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78072C-4355-C1BD-3FE9-44D9E3ED3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F3349E-B6AA-72E0-A2B8-8C2610333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9591B7-F1DD-5E26-8F3B-CF4CC6610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75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D0EEB-5527-7173-AD64-81FFE2176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101328-6FDD-5E83-C934-10FFC6733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E5DABD-BAAE-28FE-6D39-0A4DC5F07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8AB89-2BB3-0BBC-EFF3-63418E663E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80963C-9992-5D49-6F99-8690A04065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1B7945-1752-9275-5CC1-3BA93BFBD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BB28CB-B220-735E-2C6E-B22E736C8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5E8AFE-D24C-C41E-E67C-7737A95E0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682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40C7B-1AA3-AB1D-936F-D487B205E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C930F4-4C9B-5E21-118A-51BD73FC5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3E07DD-A4C4-12D7-ADE6-4110F72AB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626FA9-5E72-7EFC-B966-0E48C95A3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BF6ECC-C202-82F5-C672-75E55796B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E08921-1C93-534A-C67A-397C5A1BA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F0D750-680B-F7CF-49DD-A141EA372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12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AD8FE-AF6D-1EE8-C772-546A3718D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B60B7-F28B-B623-107D-854004F81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824E79-530C-311A-8122-24378D7E3A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159C17-6887-D81C-7C7B-3ED91849A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6AD52D-2C75-D8E8-703E-28C8E6117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BBD8A4-4069-5A05-202D-D788EE6ED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5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62415-719D-E93E-E15A-5C9C11FB8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D85EB8-C274-D90F-FD6F-50565A8A9F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AF0D88-1310-5DB7-2A5C-A5105A3105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15A3E-6085-5C88-28B4-38C942CDD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0A3951-394F-701F-A832-37536AD47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D1E600-7C28-2870-AB3B-C29DB014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7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A4ACB9-A9A9-80DF-3005-4CB278A67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0C1B2-9541-36E2-C037-372AF9DC0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24ED2-6DB8-200E-4876-A03F0FBF33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4C9FB-471E-4F2A-91F1-B2D4D07829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B5887-ECA4-5BC6-213C-52E0D19CFC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9260D-9D12-20C0-0DE9-F0C7D8132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6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vrl5PFB35Ec" TargetMode="External"/><Relationship Id="rId4" Type="http://schemas.openxmlformats.org/officeDocument/2006/relationships/hyperlink" Target="https://www.youtube.com/watch?v=7zFZKkYEP5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>
            <a:extLst>
              <a:ext uri="{FF2B5EF4-FFF2-40B4-BE49-F238E27FC236}">
                <a16:creationId xmlns:a16="http://schemas.microsoft.com/office/drawing/2014/main" id="{BDBE8024-5B9F-F164-0ADF-173211AC66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99" r="18756"/>
          <a:stretch/>
        </p:blipFill>
        <p:spPr bwMode="auto">
          <a:xfrm>
            <a:off x="1151074" y="641974"/>
            <a:ext cx="2916985" cy="293161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7E1-8B9F-43C5-AC1A-30D5214D3D98}" type="slidenum">
              <a:rPr lang="en-US" smtClean="0"/>
              <a:pPr/>
              <a:t>1</a:t>
            </a:fld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C347C36-6BAD-47DF-A629-2724BE4D307D}"/>
              </a:ext>
            </a:extLst>
          </p:cNvPr>
          <p:cNvGrpSpPr/>
          <p:nvPr/>
        </p:nvGrpSpPr>
        <p:grpSpPr>
          <a:xfrm>
            <a:off x="0" y="3573591"/>
            <a:ext cx="5038531" cy="1130688"/>
            <a:chOff x="0" y="3286503"/>
            <a:chExt cx="4861249" cy="1130688"/>
          </a:xfrm>
        </p:grpSpPr>
        <p:sp>
          <p:nvSpPr>
            <p:cNvPr id="61" name="Title 1">
              <a:extLst>
                <a:ext uri="{FF2B5EF4-FFF2-40B4-BE49-F238E27FC236}">
                  <a16:creationId xmlns:a16="http://schemas.microsoft.com/office/drawing/2014/main" id="{81E9C843-D5FA-457E-B926-84EBA9EEFF56}"/>
                </a:ext>
              </a:extLst>
            </p:cNvPr>
            <p:cNvSpPr txBox="1">
              <a:spLocks/>
            </p:cNvSpPr>
            <p:nvPr/>
          </p:nvSpPr>
          <p:spPr>
            <a:xfrm>
              <a:off x="0" y="3286503"/>
              <a:ext cx="4861249" cy="11306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1" kern="1200">
                  <a:solidFill>
                    <a:srgbClr val="282669"/>
                  </a:solidFill>
                  <a:latin typeface="Montserrat" panose="00000500000000000000" pitchFamily="50" charset="0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dirty="0">
                  <a:solidFill>
                    <a:schemeClr val="tx1"/>
                  </a:solidFill>
                  <a:latin typeface="LEMON MILK" panose="00000500000000000000" pitchFamily="50" charset="0"/>
                </a:rPr>
                <a:t>MARK CUBAN</a:t>
              </a:r>
              <a:br>
                <a:rPr lang="en-US" dirty="0">
                  <a:solidFill>
                    <a:schemeClr val="tx1"/>
                  </a:solidFill>
                </a:rPr>
              </a:br>
              <a:r>
                <a:rPr lang="en-US" sz="1600" dirty="0">
                  <a:solidFill>
                    <a:schemeClr val="tx1"/>
                  </a:solidFill>
                </a:rPr>
                <a:t>Business Guru</a:t>
              </a: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3E767E6-88F8-4583-8E73-7831CE97818A}"/>
                </a:ext>
              </a:extLst>
            </p:cNvPr>
            <p:cNvCxnSpPr>
              <a:cxnSpLocks/>
            </p:cNvCxnSpPr>
            <p:nvPr/>
          </p:nvCxnSpPr>
          <p:spPr>
            <a:xfrm>
              <a:off x="370049" y="4206891"/>
              <a:ext cx="42261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3C1D66F1-716B-480E-B23B-9FA8BCAE1C41}"/>
              </a:ext>
            </a:extLst>
          </p:cNvPr>
          <p:cNvSpPr txBox="1"/>
          <p:nvPr/>
        </p:nvSpPr>
        <p:spPr>
          <a:xfrm>
            <a:off x="4841097" y="856931"/>
            <a:ext cx="705958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8A6DF"/>
                </a:solidFill>
                <a:latin typeface="Montserrat" panose="02000505000000020004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Mark Cuban: Talk Crypto with Mark &amp; Moe </a:t>
            </a:r>
            <a:endParaRPr lang="en-US" sz="1200" b="1" dirty="0">
              <a:solidFill>
                <a:srgbClr val="28A6DF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28A6DF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8A6DF"/>
                </a:solidFill>
                <a:latin typeface="Montserrat" panose="02000505000000020004" pitchFamily="2" charset="0"/>
                <a:hlinkClick r:id="rId5"/>
              </a:rPr>
              <a:t>Watch Mark Cuban: How I became a Billionaire </a:t>
            </a:r>
            <a:endParaRPr lang="en-US" sz="1200" b="1" dirty="0">
              <a:solidFill>
                <a:srgbClr val="28A6DF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effectLst/>
                <a:latin typeface="Montserrat" panose="02000505000000020004" pitchFamily="2" charset="0"/>
              </a:rPr>
              <a:t>Billionaire entrepreneur, television personality and media proprietor who is recognized as one of the most prominent figures in business today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b="0" i="0" dirty="0">
              <a:effectLst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D</a:t>
            </a:r>
            <a:r>
              <a:rPr lang="en-US" sz="1200" b="0" i="0" dirty="0">
                <a:effectLst/>
                <a:latin typeface="Montserrat" panose="02000505000000020004" pitchFamily="2" charset="0"/>
              </a:rPr>
              <a:t>emonstrated his business savvy early on as a kid, tackling all kind of business challenges and schemes, from selling garbage bags to money making chain letters to selling and collecting stamps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b="0" i="0" dirty="0">
              <a:effectLst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effectLst/>
                <a:latin typeface="Montserrat" panose="02000505000000020004" pitchFamily="2" charset="0"/>
              </a:rPr>
              <a:t>Invested in hundreds of companies including </a:t>
            </a:r>
            <a:r>
              <a:rPr lang="en-US" sz="1200" b="0" i="0" dirty="0" err="1">
                <a:effectLst/>
                <a:latin typeface="Montserrat" panose="02000505000000020004" pitchFamily="2" charset="0"/>
              </a:rPr>
              <a:t>IceRocket</a:t>
            </a:r>
            <a:r>
              <a:rPr lang="en-US" sz="1200" b="0" i="0" dirty="0">
                <a:effectLst/>
                <a:latin typeface="Montserrat" panose="02000505000000020004" pitchFamily="2" charset="0"/>
              </a:rPr>
              <a:t>, </a:t>
            </a:r>
            <a:r>
              <a:rPr lang="en-US" sz="1200" b="0" i="0" dirty="0" err="1">
                <a:effectLst/>
                <a:latin typeface="Montserrat" panose="02000505000000020004" pitchFamily="2" charset="0"/>
              </a:rPr>
              <a:t>RedSwoosh</a:t>
            </a:r>
            <a:r>
              <a:rPr lang="en-US" sz="1200" b="0" i="0" dirty="0">
                <a:effectLst/>
                <a:latin typeface="Montserrat" panose="02000505000000020004" pitchFamily="2" charset="0"/>
              </a:rPr>
              <a:t>, </a:t>
            </a:r>
            <a:r>
              <a:rPr lang="en-US" sz="1200" b="0" i="0" dirty="0" err="1">
                <a:effectLst/>
                <a:latin typeface="Montserrat" panose="02000505000000020004" pitchFamily="2" charset="0"/>
              </a:rPr>
              <a:t>Webblogs</a:t>
            </a:r>
            <a:r>
              <a:rPr lang="en-US" sz="1200" b="0" i="0" dirty="0">
                <a:effectLst/>
                <a:latin typeface="Montserrat" panose="02000505000000020004" pitchFamily="2" charset="0"/>
              </a:rPr>
              <a:t>, Inc., </a:t>
            </a:r>
            <a:r>
              <a:rPr lang="en-US" sz="1200" b="0" i="0" dirty="0" err="1">
                <a:effectLst/>
                <a:latin typeface="Montserrat" panose="02000505000000020004" pitchFamily="2" charset="0"/>
              </a:rPr>
              <a:t>Brondell</a:t>
            </a:r>
            <a:r>
              <a:rPr lang="en-US" sz="1200" b="0" i="0" dirty="0">
                <a:effectLst/>
                <a:latin typeface="Montserrat" panose="02000505000000020004" pitchFamily="2" charset="0"/>
              </a:rPr>
              <a:t> Inc., </a:t>
            </a:r>
            <a:r>
              <a:rPr lang="en-US" sz="1200" b="0" i="0" dirty="0" err="1">
                <a:effectLst/>
                <a:latin typeface="Montserrat" panose="02000505000000020004" pitchFamily="2" charset="0"/>
              </a:rPr>
              <a:t>Goowy</a:t>
            </a:r>
            <a:r>
              <a:rPr lang="en-US" sz="1200" b="0" i="0" dirty="0">
                <a:effectLst/>
                <a:latin typeface="Montserrat" panose="02000505000000020004" pitchFamily="2" charset="0"/>
              </a:rPr>
              <a:t> Media Inc., </a:t>
            </a:r>
            <a:r>
              <a:rPr lang="en-US" sz="1200" b="0" i="0" dirty="0" err="1">
                <a:effectLst/>
                <a:latin typeface="Montserrat" panose="02000505000000020004" pitchFamily="2" charset="0"/>
              </a:rPr>
              <a:t>Veldskoen</a:t>
            </a:r>
            <a:r>
              <a:rPr lang="en-US" sz="1200" dirty="0">
                <a:latin typeface="Montserrat" panose="02000505000000020004" pitchFamily="2" charset="0"/>
              </a:rPr>
              <a:t> and even purchased the entire town of Mustang, Texas in 2021</a:t>
            </a:r>
            <a:endParaRPr lang="en-US" sz="1200" b="0" i="0" dirty="0">
              <a:effectLst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b="0" i="0" dirty="0">
              <a:effectLst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effectLst/>
                <a:latin typeface="Montserrat" panose="02000505000000020004" pitchFamily="2" charset="0"/>
              </a:rPr>
              <a:t>Among the top 500 people on the world’s richest people list in </a:t>
            </a:r>
            <a:r>
              <a:rPr lang="en-US" sz="1200" b="0" i="1" dirty="0">
                <a:effectLst/>
                <a:latin typeface="Montserrat" panose="02000505000000020004" pitchFamily="2" charset="0"/>
              </a:rPr>
              <a:t>Forbes</a:t>
            </a:r>
            <a:r>
              <a:rPr lang="en-US" sz="1200" b="0" i="0" dirty="0">
                <a:effectLst/>
                <a:latin typeface="Montserrat" panose="02000505000000020004" pitchFamily="2" charset="0"/>
              </a:rPr>
              <a:t> Magazine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Owner of the Dallas </a:t>
            </a:r>
            <a:r>
              <a:rPr lang="en-US" sz="1200" dirty="0" err="1">
                <a:latin typeface="Montserrat" panose="02000505000000020004" pitchFamily="2" charset="0"/>
              </a:rPr>
              <a:t>Mavricks</a:t>
            </a:r>
            <a:r>
              <a:rPr lang="en-US" sz="1200" dirty="0">
                <a:latin typeface="Montserrat" panose="02000505000000020004" pitchFamily="2" charset="0"/>
              </a:rPr>
              <a:t> NBA team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O</a:t>
            </a:r>
            <a:r>
              <a:rPr lang="en-US" sz="1200" b="0" i="0" dirty="0">
                <a:effectLst/>
                <a:latin typeface="Montserrat" panose="02000505000000020004" pitchFamily="2" charset="0"/>
              </a:rPr>
              <a:t>wner of the entertainment companies Landmark Theaters, 2929 Entertainment, Magnolia Pictures and AXS TV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b="0" i="0" dirty="0">
              <a:effectLst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S</a:t>
            </a:r>
            <a:r>
              <a:rPr lang="en-US" sz="1200" b="0" i="0" dirty="0">
                <a:effectLst/>
                <a:latin typeface="Montserrat" panose="02000505000000020004" pitchFamily="2" charset="0"/>
              </a:rPr>
              <a:t>erves as a “shark” investor on the ABC’s television series </a:t>
            </a:r>
            <a:r>
              <a:rPr lang="en-US" sz="1200" b="0" i="1" dirty="0">
                <a:effectLst/>
                <a:latin typeface="Montserrat" panose="02000505000000020004" pitchFamily="2" charset="0"/>
              </a:rPr>
              <a:t>Shark Tank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highlight>
                <a:srgbClr val="FFFF00"/>
              </a:highlight>
              <a:latin typeface="Montserrat" panose="02000505000000020004" pitchFamily="2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8A34B69-BCC5-50FE-04A6-A057033FECF5}"/>
              </a:ext>
            </a:extLst>
          </p:cNvPr>
          <p:cNvSpPr/>
          <p:nvPr/>
        </p:nvSpPr>
        <p:spPr>
          <a:xfrm>
            <a:off x="1569361" y="4634402"/>
            <a:ext cx="2080415" cy="327194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28A6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Montserrat" panose="00000500000000000000" pitchFamily="50" charset="0"/>
              </a:rPr>
              <a:t>$300,000+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53D33E-9245-AB4D-3FC0-210A8114F439}"/>
              </a:ext>
            </a:extLst>
          </p:cNvPr>
          <p:cNvSpPr txBox="1"/>
          <p:nvPr/>
        </p:nvSpPr>
        <p:spPr>
          <a:xfrm>
            <a:off x="806369" y="5130273"/>
            <a:ext cx="360640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Montserrat" panose="00000500000000000000" pitchFamily="50" charset="0"/>
              </a:rPr>
              <a:t>*</a:t>
            </a:r>
            <a:r>
              <a:rPr lang="en-US" sz="900" i="1" dirty="0">
                <a:latin typeface="Montserrat" panose="00000500000000000000" pitchFamily="50" charset="0"/>
              </a:rPr>
              <a:t>Client is responsible for first class, round-trip airfare, ground transportation, hotel accommodations and incidentals for up to two nights</a:t>
            </a:r>
          </a:p>
        </p:txBody>
      </p:sp>
    </p:spTree>
    <p:extLst>
      <p:ext uri="{BB962C8B-B14F-4D97-AF65-F5344CB8AC3E}">
        <p14:creationId xmlns:p14="http://schemas.microsoft.com/office/powerpoint/2010/main" val="3435941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11739</TotalTime>
  <Words>191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LEMON MILK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French</dc:creator>
  <cp:lastModifiedBy>Duncan Hesketh</cp:lastModifiedBy>
  <cp:revision>23</cp:revision>
  <dcterms:created xsi:type="dcterms:W3CDTF">2022-07-20T04:49:40Z</dcterms:created>
  <dcterms:modified xsi:type="dcterms:W3CDTF">2024-03-26T16:12:44Z</dcterms:modified>
</cp:coreProperties>
</file>