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19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vrl5PFB35Ec" TargetMode="External"/><Relationship Id="rId4" Type="http://schemas.openxmlformats.org/officeDocument/2006/relationships/hyperlink" Target="https://www.youtube.com/watch?v=7zFZKkYEP5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BDBE8024-5B9F-F164-0ADF-173211AC66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9" r="18756"/>
          <a:stretch/>
        </p:blipFill>
        <p:spPr bwMode="auto">
          <a:xfrm>
            <a:off x="1151074" y="641974"/>
            <a:ext cx="2916985" cy="293161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0" y="3573591"/>
            <a:ext cx="5038531" cy="1130688"/>
            <a:chOff x="0" y="3286503"/>
            <a:chExt cx="4861249" cy="1130688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286503"/>
              <a:ext cx="4861249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LEMON MILK" panose="00000500000000000000" pitchFamily="50" charset="0"/>
                </a:rPr>
                <a:t>MARK CUBAN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Business Guru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20689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841097" y="856931"/>
            <a:ext cx="70595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Mark Cuban: Talk Crypto with Mark &amp; Moe 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5"/>
              </a:rPr>
              <a:t>Watch Mark Cuban: How I became a Billionaire 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Billionaire entrepreneur, television personality and media proprietor who is recognized as one of the most prominent figures in business today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D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emonstrated his business savvy early on as a kid, tackling all kind of business challenges and schemes, from selling garbage bags to money making chain letters to selling and collecting stamps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Invested in hundreds of companies including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IceRocket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,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RedSwoosh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,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Webblogs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, Inc.,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Brondell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 Inc.,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Goowy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 Media Inc., </a:t>
            </a:r>
            <a:r>
              <a:rPr lang="en-US" sz="1200" b="0" i="0" dirty="0" err="1">
                <a:effectLst/>
                <a:latin typeface="Montserrat" panose="02000505000000020004" pitchFamily="2" charset="0"/>
              </a:rPr>
              <a:t>Veldskoen</a:t>
            </a:r>
            <a:r>
              <a:rPr lang="en-US" sz="1200" dirty="0">
                <a:latin typeface="Montserrat" panose="02000505000000020004" pitchFamily="2" charset="0"/>
              </a:rPr>
              <a:t> and even purchased the entire town of Mustang, Texas in 2021</a:t>
            </a: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2000505000000020004" pitchFamily="2" charset="0"/>
              </a:rPr>
              <a:t>Among the top 500 people on the world’s richest people list in 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Forbes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 Magazine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Owner of the Dallas </a:t>
            </a:r>
            <a:r>
              <a:rPr lang="en-US" sz="1200" dirty="0" err="1">
                <a:latin typeface="Montserrat" panose="02000505000000020004" pitchFamily="2" charset="0"/>
              </a:rPr>
              <a:t>Mavricks</a:t>
            </a:r>
            <a:r>
              <a:rPr lang="en-US" sz="1200" dirty="0">
                <a:latin typeface="Montserrat" panose="02000505000000020004" pitchFamily="2" charset="0"/>
              </a:rPr>
              <a:t> NBA team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O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wner of the entertainment companies Landmark Theaters, 2929 Entertainment, Magnolia Pictures and AXS TV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S</a:t>
            </a:r>
            <a:r>
              <a:rPr lang="en-US" sz="1200" b="0" i="0" dirty="0">
                <a:effectLst/>
                <a:latin typeface="Montserrat" panose="02000505000000020004" pitchFamily="2" charset="0"/>
              </a:rPr>
              <a:t>erves as a “shark” investor on the ABC’s television series </a:t>
            </a:r>
            <a:r>
              <a:rPr lang="en-US" sz="1200" b="0" i="1" dirty="0">
                <a:effectLst/>
                <a:latin typeface="Montserrat" panose="02000505000000020004" pitchFamily="2" charset="0"/>
              </a:rPr>
              <a:t>Shark Tank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2000505000000020004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A34B69-BCC5-50FE-04A6-A057033FECF5}"/>
              </a:ext>
            </a:extLst>
          </p:cNvPr>
          <p:cNvSpPr/>
          <p:nvPr/>
        </p:nvSpPr>
        <p:spPr>
          <a:xfrm>
            <a:off x="1569361" y="4634402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$300,000+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53D33E-9245-AB4D-3FC0-210A8114F439}"/>
              </a:ext>
            </a:extLst>
          </p:cNvPr>
          <p:cNvSpPr txBox="1"/>
          <p:nvPr/>
        </p:nvSpPr>
        <p:spPr>
          <a:xfrm>
            <a:off x="806369" y="5130273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Montserrat" panose="00000500000000000000" pitchFamily="50" charset="0"/>
              </a:rPr>
              <a:t>*</a:t>
            </a:r>
            <a:r>
              <a:rPr lang="en-US" sz="900" i="1" dirty="0">
                <a:latin typeface="Montserrat" panose="00000500000000000000" pitchFamily="50" charset="0"/>
              </a:rPr>
              <a:t>Client is responsible for first class, round-trip airfare, ground transportation, hotel accommodations and incidentals for up to two nights</a:t>
            </a:r>
          </a:p>
        </p:txBody>
      </p:sp>
    </p:spTree>
    <p:extLst>
      <p:ext uri="{BB962C8B-B14F-4D97-AF65-F5344CB8AC3E}">
        <p14:creationId xmlns:p14="http://schemas.microsoft.com/office/powerpoint/2010/main" val="343594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11739</TotalTime>
  <Words>191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23</cp:revision>
  <dcterms:created xsi:type="dcterms:W3CDTF">2022-07-20T04:49:40Z</dcterms:created>
  <dcterms:modified xsi:type="dcterms:W3CDTF">2024-03-26T16:12:44Z</dcterms:modified>
</cp:coreProperties>
</file>