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8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s3fnRrSbUJc" TargetMode="External"/><Relationship Id="rId4" Type="http://schemas.openxmlformats.org/officeDocument/2006/relationships/hyperlink" Target="https://vimeo.com/9276984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470E68-BAB6-08F7-4DFE-3CDC27FD15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48" t="12282" r="1960" b="29850"/>
          <a:stretch/>
        </p:blipFill>
        <p:spPr>
          <a:xfrm>
            <a:off x="1118003" y="686884"/>
            <a:ext cx="2782821" cy="2791372"/>
          </a:xfrm>
          <a:prstGeom prst="ellipse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/>
              </a:rPr>
              <a:t>Watch Marc Randolph: Sizzle Reel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Veteran Silicon Valley entrepreneur, advisor and investor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o-founder of Netflix, serving as the founding CEO, as the executive producer of the web site, and as a member of the board of directors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Career as an entrepreneur spans more than four decades and includes founding or co-founding more than half a dozen other successful start-ups, mentored rising entrepreneurs including the co-founders of Looker Data which was recently sold to Google for $2.6B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Committed to working with 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young entrepreneur programs, sits on the board of the environmental advocacy group 1% for the Planet, and chairs the National Outdoor Leadership School’s Board of Trustees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Memoir,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That Will Never Work: The Birth of Netflix and the Amazing Life of an Idea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, chronicles the journey of Netflix from an eight-employee startup in 1997 when DVDs had just entered the U.S. market to the pivotal moment in 1998 when Hastings and Randolph considered selling Netflix to Amazon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Netflixed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: How A Scrappy Silicon Valley Startup Brought Down Blockbuster and Built One of the World’s Best-Known Brands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Fireside Chat with Marc Randolph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458F5C-F470-8000-1945-315EF8026292}"/>
              </a:ext>
            </a:extLst>
          </p:cNvPr>
          <p:cNvGrpSpPr/>
          <p:nvPr/>
        </p:nvGrpSpPr>
        <p:grpSpPr>
          <a:xfrm>
            <a:off x="269895" y="3396216"/>
            <a:ext cx="4479040" cy="1971306"/>
            <a:chOff x="269895" y="3396216"/>
            <a:chExt cx="4479040" cy="1971306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69895" y="3396216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MARC RANDOLPH</a:t>
              </a:r>
            </a:p>
            <a:p>
              <a:pPr algn="ctr"/>
              <a:r>
                <a:rPr lang="en-US" sz="1600" b="1" dirty="0">
                  <a:latin typeface="Montserrat" panose="02000505000000020004" pitchFamily="2" charset="0"/>
                </a:rPr>
                <a:t>Expert Investor, Entrepreneur</a:t>
              </a:r>
              <a:endParaRPr lang="en-US" sz="1600" b="1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7" y="4343973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1A8323-0029-8B19-9A8B-49F538CC0C7F}"/>
                </a:ext>
              </a:extLst>
            </p:cNvPr>
            <p:cNvSpPr txBox="1"/>
            <p:nvPr/>
          </p:nvSpPr>
          <p:spPr>
            <a:xfrm>
              <a:off x="706215" y="4859691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first class, round-trip airfare, ground transportation in event city, hotel accommodations and incidentals for up to two nights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3CAE17B-F517-28E1-B1F4-ADFBB8D8CF00}"/>
              </a:ext>
            </a:extLst>
          </p:cNvPr>
          <p:cNvSpPr/>
          <p:nvPr/>
        </p:nvSpPr>
        <p:spPr>
          <a:xfrm>
            <a:off x="1469206" y="4475840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$100,000+</a:t>
            </a:r>
          </a:p>
        </p:txBody>
      </p:sp>
      <p:pic>
        <p:nvPicPr>
          <p:cNvPr id="7" name="Picture 6" descr="A white book cover with black text&#10;&#10;Description automatically generated">
            <a:extLst>
              <a:ext uri="{FF2B5EF4-FFF2-40B4-BE49-F238E27FC236}">
                <a16:creationId xmlns:a16="http://schemas.microsoft.com/office/drawing/2014/main" id="{E91FA9D2-0443-AB24-429A-88F70A8A74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19" y="5304770"/>
            <a:ext cx="988456" cy="15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11960</TotalTime>
  <Words>236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27</cp:revision>
  <dcterms:created xsi:type="dcterms:W3CDTF">2022-07-20T04:49:40Z</dcterms:created>
  <dcterms:modified xsi:type="dcterms:W3CDTF">2024-03-26T19:53:12Z</dcterms:modified>
</cp:coreProperties>
</file>