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2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2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k7T3REQPK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3wIqLsls7w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751109"/>
            <a:ext cx="705958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Gaby Natale: TED - Pioneer: How to Be What You Can't See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Gaby Natale: #WeAllGrow Storytellers Summit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3X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 Emmy-Winning Journalist and Bestselling Author Gaby Natale is on a mission to awaken the PIONEER spirit in each of us.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A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mong just a few women in the entertainment industry who not only owns the rights to her media content, but also a television studio, this unique situation has allowed her to combine her passion for media and her entrepreneurial spirit, which continues to help her break barriers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i="1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Her book, </a:t>
            </a:r>
            <a:r>
              <a:rPr lang="en-US" sz="1100" i="1" dirty="0">
                <a:effectLst/>
                <a:latin typeface="Montserrat" panose="02000505000000020004" pitchFamily="2" charset="0"/>
              </a:rPr>
              <a:t>The Virtuous Circle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, became an instant bestseller, topping Amazon’s New Releases charts in 3 different categories and made her the first Latina author to be published by the leadership division of HarperCollins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i="0" dirty="0">
                <a:effectLst/>
                <a:latin typeface="Montserrat" panose="02000505000000020004" pitchFamily="2" charset="0"/>
              </a:rPr>
              <a:t>Has been featured in Forbes, CNN, Buzzfeed, NBC News, Univision and Latino Leaders magazine. In 2018,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i="0" dirty="0">
                <a:effectLst/>
                <a:latin typeface="Montserrat" panose="02000505000000020004" pitchFamily="2" charset="0"/>
              </a:rPr>
              <a:t>People magazine named her one of the “25 Most Powerful Latinas” in 2018, highlighting the inspirational story of how she went from a local TV show that started out of a carpet warehouse to becoming the only Latina in US history to win triple back-to-back Daytime EMMYs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T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hriving fan base consists of over 52 million views on YouTube and 250K+ followers on social media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F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ounder of </a:t>
            </a:r>
            <a:r>
              <a:rPr lang="en-US" sz="1100" i="0" dirty="0" err="1">
                <a:effectLst/>
                <a:latin typeface="Montserrat" panose="02000505000000020004" pitchFamily="2" charset="0"/>
              </a:rPr>
              <a:t>AGANARmedia</a:t>
            </a:r>
            <a:r>
              <a:rPr lang="en-US" sz="1100" i="0" dirty="0">
                <a:effectLst/>
                <a:latin typeface="Montserrat" panose="02000505000000020004" pitchFamily="2" charset="0"/>
              </a:rPr>
              <a:t>, a marketing company with a focus on Hispanic audiences that serves Fortune 500 companies such as Hilton Worldwide, Sprint, AT&amp;T, eBay and Amazon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100" dirty="0">
              <a:highlight>
                <a:srgbClr val="FFFF00"/>
              </a:highlight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50624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A6FD7191-1411-3AB7-68B0-5C82701C22B1}"/>
              </a:ext>
            </a:extLst>
          </p:cNvPr>
          <p:cNvGrpSpPr/>
          <p:nvPr/>
        </p:nvGrpSpPr>
        <p:grpSpPr>
          <a:xfrm>
            <a:off x="0" y="741952"/>
            <a:ext cx="5740924" cy="4790075"/>
            <a:chOff x="0" y="741952"/>
            <a:chExt cx="5740924" cy="4790075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6513816D-D342-22FB-E20D-61E776D2808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37"/>
            <a:stretch/>
          </p:blipFill>
          <p:spPr bwMode="auto">
            <a:xfrm>
              <a:off x="1221270" y="741952"/>
              <a:ext cx="2829257" cy="2845843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3538438"/>
              <a:ext cx="5740924" cy="1130688"/>
            </a:xfrm>
            <a:prstGeom prst="ellipse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GABY NATALE</a:t>
              </a:r>
            </a:p>
            <a:p>
              <a:r>
                <a:rPr lang="en-US" sz="1600" dirty="0">
                  <a:latin typeface="Montserrat" panose="02000505000000020004" pitchFamily="2" charset="0"/>
                </a:rPr>
                <a:t>Barrier Breaking Media Personality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A7661C08-B257-033B-DC5B-F3023EA63D53}"/>
                </a:ext>
              </a:extLst>
            </p:cNvPr>
            <p:cNvSpPr/>
            <p:nvPr/>
          </p:nvSpPr>
          <p:spPr>
            <a:xfrm>
              <a:off x="1595691" y="4573667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 Pending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CB6A1F0-F4EE-04BE-DA2D-F4C0075AB6DB}"/>
                </a:ext>
              </a:extLst>
            </p:cNvPr>
            <p:cNvSpPr txBox="1"/>
            <p:nvPr/>
          </p:nvSpPr>
          <p:spPr>
            <a:xfrm>
              <a:off x="832698" y="5024196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round-trip airfare, ground transportation in event city, hotel accommodations and incidentals for up to two nights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8481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56345</TotalTime>
  <Words>287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60</cp:revision>
  <dcterms:created xsi:type="dcterms:W3CDTF">2023-12-15T21:28:02Z</dcterms:created>
  <dcterms:modified xsi:type="dcterms:W3CDTF">2024-03-13T20:47:37Z</dcterms:modified>
</cp:coreProperties>
</file>