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0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84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7D304-D946-463D-B909-13D6B4C17FB4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16991-8FAE-452E-A984-0B679B0F6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4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177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F1E1B-5CF4-BA66-B6C3-8035F524B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AE17CA-1F80-782A-A543-5382700D99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5AADB-0467-0A4E-1FA6-5ED053115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9218D-54A4-2CB3-7A42-D10E75774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73704-0C0F-9457-9B57-388175B7E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4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F159B-5E0F-B2B2-D1DB-E63014D86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4FBD2F-7CBA-D378-3D3C-99D4D5D74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CDA33-0B02-D508-0F97-466A2714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AA942-0F43-1ACF-7C4A-9ED4BB825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DFEEF-A640-9AA2-669D-2F4624EDF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1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AD32C1-6B36-B461-7AE0-9FA3570EFC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D37F07-3C42-FA48-0B04-C09641BD6A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DC4DD-1F2A-FB92-6319-3BC7A58F2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3A954-474B-B25A-23F7-B118AB134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0CD1C-BC9D-D901-FA30-5CCB25658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87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AC617-B90A-2CF9-B08F-1A867290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A8105-3229-EA04-7DF5-89E76AC2C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50328-B987-9468-FEC7-944AE7C5D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5617E-DD72-0177-2D89-2E626622D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D92E7-5E11-18F5-9B46-495ABA1F2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1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40AD8-BB66-1872-917E-3867B36FD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C4948-16EF-229C-293B-BE4EAF0CF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6140C-7EE9-1D0B-BEBC-93AD8530C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ABAD1-D59B-4911-D887-33FCC10E9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C0CF4-2E06-2B41-4BE5-4FD610165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0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F6AD5-D6AB-B281-38AC-D1FA8EEE1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85B49-74DE-EC2A-6BB3-907D543BD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4C9A2-1BC3-58AF-A4C6-AE7E1F876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78072C-4355-C1BD-3FE9-44D9E3ED3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F3349E-B6AA-72E0-A2B8-8C2610333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9591B7-F1DD-5E26-8F3B-CF4CC661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7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D0EEB-5527-7173-AD64-81FFE2176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101328-6FDD-5E83-C934-10FFC6733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5DABD-BAAE-28FE-6D39-0A4DC5F07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8AB89-2BB3-0BBC-EFF3-63418E663E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80963C-9992-5D49-6F99-8690A04065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1B7945-1752-9275-5CC1-3BA93BFB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BB28CB-B220-735E-2C6E-B22E736C8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5E8AFE-D24C-C41E-E67C-7737A95E0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682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40C7B-1AA3-AB1D-936F-D487B205E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C930F4-4C9B-5E21-118A-51BD73FC5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E07DD-A4C4-12D7-ADE6-4110F72AB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626FA9-5E72-7EFC-B966-0E48C95A3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BF6ECC-C202-82F5-C672-75E55796B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E08921-1C93-534A-C67A-397C5A1BA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F0D750-680B-F7CF-49DD-A141EA372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12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AD8FE-AF6D-1EE8-C772-546A3718D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B60B7-F28B-B623-107D-854004F81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824E79-530C-311A-8122-24378D7E3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159C17-6887-D81C-7C7B-3ED91849A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6AD52D-2C75-D8E8-703E-28C8E6117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BBD8A4-4069-5A05-202D-D788EE6ED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5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62415-719D-E93E-E15A-5C9C11FB8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D85EB8-C274-D90F-FD6F-50565A8A9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AF0D88-1310-5DB7-2A5C-A5105A3105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15A3E-6085-5C88-28B4-38C942CDD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0A3951-394F-701F-A832-37536AD47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1E600-7C28-2870-AB3B-C29DB014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27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A4ACB9-A9A9-80DF-3005-4CB278A6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0C1B2-9541-36E2-C037-372AF9DC0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24ED2-6DB8-200E-4876-A03F0FBF33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4C9FB-471E-4F2A-91F1-B2D4D078294E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B5887-ECA4-5BC6-213C-52E0D19CFC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9260D-9D12-20C0-0DE9-F0C7D8132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526BE-633F-4883-AB1D-0B0EEF44C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64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s://www.youtube.com/watch?v=bfPIhqNX7o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B832DBD-A1C8-F318-B79F-ED8EB1CBA8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42" r="11254"/>
          <a:stretch/>
        </p:blipFill>
        <p:spPr bwMode="auto">
          <a:xfrm>
            <a:off x="1136250" y="751109"/>
            <a:ext cx="2829259" cy="2845843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>
                <a:latin typeface="Montserrat" panose="02000505000000020004" pitchFamily="2" charset="0"/>
              </a:rPr>
              <a:pPr/>
              <a:t>1</a:t>
            </a:fld>
            <a:endParaRPr lang="en-US" dirty="0">
              <a:latin typeface="Montserrat" panose="02000505000000020004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94364" y="751109"/>
            <a:ext cx="7059584" cy="45704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100" b="1" dirty="0">
                <a:solidFill>
                  <a:srgbClr val="00B0F0"/>
                </a:solidFill>
                <a:latin typeface="Montserrat" panose="02000505000000020004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Diana Ross: Talks Her Memoirs</a:t>
            </a:r>
            <a:endParaRPr lang="en-US" sz="11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Lead singer of The Supremes, earning 14 No. 1 hit singles on the U.S. Billboard Hot 100 throughout her remarkable career spanning over 3 decades earning her the designation o one of the most successful female singers of all time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Won a Golden Globe for her role as Billie Holiday in “Lady Sings the Blues”, the same role for which she also received an Academy Award nomination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Recipient of BET's “Lifetime Achievement Award“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Serves on the board of directors for A Better Chance, which helps inner-city children gain access to the nation’s top college preparatory schools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b="0" i="0" dirty="0">
              <a:effectLst/>
              <a:latin typeface="Helvetica Neue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Authored and published her long awaited memoirs, </a:t>
            </a:r>
            <a:r>
              <a:rPr lang="en-US" sz="1100" i="1" dirty="0">
                <a:latin typeface="Montserrat" panose="02000505000000020004" pitchFamily="2" charset="0"/>
              </a:rPr>
              <a:t>Secrets of a Sparrow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dirty="0">
                <a:latin typeface="Montserrat" panose="02000505000000020004" pitchFamily="2" charset="0"/>
              </a:rPr>
              <a:t>Sits on the board of directors of A Better Chance, the oldest and only national program that provides a variety of educational opportunities to academically talented children and is a spokesperson for National Children's Day, a day in which children have the opportunity to share their hopes and concerns with America's leaders</a:t>
            </a:r>
          </a:p>
          <a:p>
            <a:pPr algn="l"/>
            <a:endParaRPr lang="en-US" sz="1100" dirty="0">
              <a:highlight>
                <a:srgbClr val="FFFF00"/>
              </a:highlight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Key Takeaways: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0000500000000000000" pitchFamily="50" charset="0"/>
              </a:rPr>
              <a:t>Chronicles her legendary career and inspires audiences with her stories of building a reputation as an icon and the importance of giving back to the community</a:t>
            </a:r>
            <a:endParaRPr lang="en-US" sz="1200" b="0" i="0" dirty="0">
              <a:effectLst/>
              <a:latin typeface="Source Sans Pro" panose="020B0503030403020204" pitchFamily="34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latin typeface="Montserrat" panose="00000500000000000000" pitchFamily="50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highlight>
                <a:srgbClr val="FFFF00"/>
              </a:highlight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1E9C843-D5FA-457E-B926-84EBA9EEFF56}"/>
              </a:ext>
            </a:extLst>
          </p:cNvPr>
          <p:cNvSpPr txBox="1">
            <a:spLocks/>
          </p:cNvSpPr>
          <p:nvPr/>
        </p:nvSpPr>
        <p:spPr>
          <a:xfrm>
            <a:off x="315324" y="3538438"/>
            <a:ext cx="4479040" cy="113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chemeClr val="tx1"/>
                </a:solidFill>
                <a:latin typeface="Montserrat" panose="00000500000000000000" pitchFamily="2" charset="0"/>
              </a:rPr>
              <a:t>DIANA ROSS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Montserrat" panose="02000505000000020004" pitchFamily="2" charset="0"/>
              </a:rPr>
              <a:t>Music Icon</a:t>
            </a:r>
            <a:endParaRPr lang="en-US" dirty="0">
              <a:solidFill>
                <a:schemeClr val="tx1"/>
              </a:solidFill>
              <a:latin typeface="Montserrat" panose="02000505000000020004" pitchFamily="2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506243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7661C08-B257-033B-DC5B-F3023EA63D53}"/>
              </a:ext>
            </a:extLst>
          </p:cNvPr>
          <p:cNvSpPr/>
          <p:nvPr/>
        </p:nvSpPr>
        <p:spPr>
          <a:xfrm>
            <a:off x="1536529" y="4573667"/>
            <a:ext cx="2080415" cy="327194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28A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Montserrat" panose="00000500000000000000" pitchFamily="50" charset="0"/>
              </a:rPr>
              <a:t>$1,000,000+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B6A1F0-F4EE-04BE-DA2D-F4C0075AB6DB}"/>
              </a:ext>
            </a:extLst>
          </p:cNvPr>
          <p:cNvSpPr txBox="1"/>
          <p:nvPr/>
        </p:nvSpPr>
        <p:spPr>
          <a:xfrm>
            <a:off x="773536" y="5024196"/>
            <a:ext cx="360640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>
                <a:latin typeface="Montserrat" panose="00000500000000000000" pitchFamily="50" charset="0"/>
              </a:rPr>
              <a:t>*Client is responsible for round-trip private airfare, ground transportation in event city, hotel accommodations and incidentals for up to two nights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3D3F7035-770E-9EF3-674D-8F8D1EC9FC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382" y="5636931"/>
            <a:ext cx="649449" cy="1034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909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16031</TotalTime>
  <Words>241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 Neue</vt:lpstr>
      <vt:lpstr>Montserrat</vt:lpstr>
      <vt:lpstr>Source Sans Pro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French</dc:creator>
  <cp:lastModifiedBy>Duncan Hesketh</cp:lastModifiedBy>
  <cp:revision>44</cp:revision>
  <dcterms:created xsi:type="dcterms:W3CDTF">2022-07-20T04:49:40Z</dcterms:created>
  <dcterms:modified xsi:type="dcterms:W3CDTF">2024-03-29T15:50:14Z</dcterms:modified>
</cp:coreProperties>
</file>