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79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hjAvH_ARSIY" TargetMode="External"/><Relationship Id="rId4" Type="http://schemas.openxmlformats.org/officeDocument/2006/relationships/hyperlink" Target="https://www.youtube.com/watch?v=pqRk_QpUfs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6D163E85-332D-C691-CD11-28FC57D599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73" t="10440" r="8316"/>
          <a:stretch/>
        </p:blipFill>
        <p:spPr bwMode="auto">
          <a:xfrm>
            <a:off x="1339036" y="716002"/>
            <a:ext cx="2541059" cy="255977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>
                <a:solidFill>
                  <a:schemeClr val="tx1"/>
                </a:solidFill>
                <a:latin typeface="Montserrat" panose="02000505000000020004" pitchFamily="2" charset="0"/>
              </a:rPr>
              <a:pPr/>
              <a:t>1</a:t>
            </a:fld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3E767E6-88F8-4583-8E73-7831CE97818A}"/>
              </a:ext>
            </a:extLst>
          </p:cNvPr>
          <p:cNvCxnSpPr>
            <a:cxnSpLocks/>
          </p:cNvCxnSpPr>
          <p:nvPr/>
        </p:nvCxnSpPr>
        <p:spPr>
          <a:xfrm>
            <a:off x="370049" y="413301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863077"/>
            <a:ext cx="7059584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Dan </a:t>
            </a:r>
            <a:r>
              <a:rPr lang="en-US" sz="1200" b="1" dirty="0" err="1">
                <a:solidFill>
                  <a:srgbClr val="00B0F0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Cnossen</a:t>
            </a: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TED - Creating Momentum Out of Life's Most Difficult Moments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Dan </a:t>
            </a:r>
            <a:r>
              <a:rPr lang="en-US" sz="1200" b="1" dirty="0" err="1">
                <a:solidFill>
                  <a:srgbClr val="00B0F0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Cnossen</a:t>
            </a: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Veteran's Day Interview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Graduated from the U.S. Naval Academy and became one of only 16 in his class to make it to SEAL training as an officer, a program which he successfully completed in 2003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While deployed in Afghanistan in 2009, he stepped on an IED during a night mission losing both legs in the blast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Awarded a </a:t>
            </a:r>
            <a:r>
              <a:rPr lang="en-US" sz="1200" dirty="0">
                <a:latin typeface="Montserrat" panose="02000505000000020004" pitchFamily="2" charset="0"/>
              </a:rPr>
              <a:t>Purple Heart and Bronze Star with Valor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In</a:t>
            </a:r>
            <a:r>
              <a:rPr lang="en-US" sz="1200" dirty="0">
                <a:latin typeface="Montserrat" panose="02000505000000020004" pitchFamily="2" charset="0"/>
              </a:rPr>
              <a:t>troduced to cross-country skiing and biathlons during his grueling recovery, eventually earning a spot on the 2014 U.S. </a:t>
            </a:r>
            <a:r>
              <a:rPr lang="en-US" sz="1200" dirty="0" err="1">
                <a:latin typeface="Montserrat" panose="02000505000000020004" pitchFamily="2" charset="0"/>
              </a:rPr>
              <a:t>Paralymic</a:t>
            </a:r>
            <a:r>
              <a:rPr lang="en-US" sz="1200" dirty="0">
                <a:latin typeface="Montserrat" panose="02000505000000020004" pitchFamily="2" charset="0"/>
              </a:rPr>
              <a:t> team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Competed in the 2018 Paralympic games, winning one gold, four silver and one bronze medal as well as the honor of Best Male Athlete of The Games</a:t>
            </a: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br>
              <a:rPr lang="en-US" sz="1200" b="0" i="0" dirty="0">
                <a:effectLst/>
                <a:latin typeface="Lato" panose="020F0502020204030203" pitchFamily="34" charset="0"/>
              </a:rPr>
            </a:br>
            <a:r>
              <a:rPr lang="en-US" sz="1200" b="1" dirty="0">
                <a:latin typeface="Montserrat" panose="00000500000000000000" pitchFamily="50" charset="0"/>
              </a:rPr>
              <a:t>Key Takeaways:</a:t>
            </a:r>
          </a:p>
          <a:p>
            <a:pPr>
              <a:buClr>
                <a:srgbClr val="28A6DF"/>
              </a:buClr>
              <a:buSzPct val="120000"/>
            </a:pPr>
            <a:endParaRPr lang="en-US" sz="1200" b="1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An astonishing story of survival, grit and resiliency in the face of seemingly insurmountable adversity.</a:t>
            </a:r>
            <a:br>
              <a:rPr lang="en-US" sz="1200" dirty="0">
                <a:latin typeface="Montserrat" panose="00000500000000000000" pitchFamily="2" charset="0"/>
              </a:rPr>
            </a:b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Dan’s personal journey from the battlefields of Afghanistan to the podium at the Paralympic Games is sure to inspire your audience to confront any challenge head-on.</a:t>
            </a:r>
            <a:endParaRPr lang="en-US" sz="1200" dirty="0">
              <a:highlight>
                <a:srgbClr val="FFFF00"/>
              </a:highlight>
              <a:latin typeface="Montserrat" panose="00000500000000000000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Sample Keynote Categories: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Inspiration / Overcoming Adversity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Leadership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Mental Toughness / Grit / Goal-Setting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srgbClr val="00B0F0"/>
              </a:solidFill>
              <a:highlight>
                <a:srgbClr val="FFFF00"/>
              </a:highlight>
              <a:latin typeface="Montserrat" panose="00000500000000000000" pitchFamily="50" charset="0"/>
            </a:endParaRPr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370049" y="3215479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282669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>
                <a:solidFill>
                  <a:schemeClr val="tx1"/>
                </a:solidFill>
                <a:latin typeface="Montserrat" panose="00000500000000000000" pitchFamily="2" charset="0"/>
              </a:rPr>
              <a:t>DAN CNOSSEN</a:t>
            </a:r>
          </a:p>
          <a:p>
            <a:pPr algn="ctr"/>
            <a:r>
              <a:rPr lang="en-US" sz="1600" b="0" i="0" dirty="0">
                <a:solidFill>
                  <a:schemeClr val="tx1"/>
                </a:solidFill>
                <a:effectLst/>
                <a:latin typeface="Montserrat" panose="02000505000000020004" pitchFamily="2" charset="0"/>
              </a:rPr>
              <a:t>U.S. Navy SEAL, Paralympian</a:t>
            </a:r>
            <a:endParaRPr lang="en-US" sz="1600" b="0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37B5E8C5-B1CA-3F20-19FA-17D4CB54E7F3}"/>
              </a:ext>
            </a:extLst>
          </p:cNvPr>
          <p:cNvSpPr txBox="1"/>
          <p:nvPr/>
        </p:nvSpPr>
        <p:spPr>
          <a:xfrm>
            <a:off x="760221" y="4645995"/>
            <a:ext cx="3606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>
                <a:latin typeface="Montserrat" panose="00000500000000000000" pitchFamily="50" charset="0"/>
              </a:rPr>
              <a:t>*</a:t>
            </a:r>
            <a:r>
              <a:rPr lang="en-US" sz="900" i="1" dirty="0">
                <a:latin typeface="Montserrat" panose="00000500000000000000" pitchFamily="50" charset="0"/>
              </a:rPr>
              <a:t>Client is responsible for round-trip airfare, ground transportation, hotel accommodations and incidentals for up to two nights</a:t>
            </a:r>
          </a:p>
          <a:p>
            <a:pPr algn="ctr"/>
            <a:r>
              <a:rPr lang="en-US" sz="900" i="1" dirty="0">
                <a:latin typeface="Montserrat" panose="00000500000000000000" pitchFamily="50" charset="0"/>
              </a:rPr>
              <a:t>** Travels from Massachusetts 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7FEE3BF-83DE-CE69-0EC2-73DA510C9741}"/>
              </a:ext>
            </a:extLst>
          </p:cNvPr>
          <p:cNvSpPr/>
          <p:nvPr/>
        </p:nvSpPr>
        <p:spPr>
          <a:xfrm>
            <a:off x="1523214" y="4241960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$25,000 – $30,000</a:t>
            </a:r>
          </a:p>
        </p:txBody>
      </p:sp>
    </p:spTree>
    <p:extLst>
      <p:ext uri="{BB962C8B-B14F-4D97-AF65-F5344CB8AC3E}">
        <p14:creationId xmlns:p14="http://schemas.microsoft.com/office/powerpoint/2010/main" val="2825489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90491</TotalTime>
  <Words>246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93</cp:revision>
  <dcterms:created xsi:type="dcterms:W3CDTF">2023-12-15T21:28:02Z</dcterms:created>
  <dcterms:modified xsi:type="dcterms:W3CDTF">2024-03-04T20:07:53Z</dcterms:modified>
</cp:coreProperties>
</file>