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2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ZnCrmNk1D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81287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E8E881B5-DD48-4DB8-A264-6D51C356BA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4" b="12635"/>
          <a:stretch/>
        </p:blipFill>
        <p:spPr bwMode="auto">
          <a:xfrm>
            <a:off x="1341384" y="709728"/>
            <a:ext cx="2536371" cy="257071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2D8B0586-099A-44E4-A047-A3A7879F6627}"/>
              </a:ext>
            </a:extLst>
          </p:cNvPr>
          <p:cNvGrpSpPr/>
          <p:nvPr/>
        </p:nvGrpSpPr>
        <p:grpSpPr>
          <a:xfrm>
            <a:off x="370049" y="3395036"/>
            <a:ext cx="4479040" cy="2222376"/>
            <a:chOff x="370049" y="3339771"/>
            <a:chExt cx="4479040" cy="2222376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339771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LEMON MILK" panose="00000500000000000000" pitchFamily="50" charset="0"/>
                </a:rPr>
                <a:t>NICOLE MALACHOWSKI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dirty="0">
                  <a:solidFill>
                    <a:schemeClr val="tx1"/>
                  </a:solidFill>
                </a:rPr>
                <a:t>U.S. Air Force Combat Veteran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485612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2" y="4568275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</a:t>
              </a:r>
              <a:r>
                <a:rPr lang="en-US" sz="1400" b="1">
                  <a:solidFill>
                    <a:schemeClr val="tx1"/>
                  </a:solidFill>
                  <a:latin typeface="Montserrat" panose="00000500000000000000" pitchFamily="50" charset="0"/>
                </a:rPr>
                <a:t>: Pending</a:t>
              </a:r>
              <a:endParaRPr lang="en-US" sz="1400" b="1" dirty="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6369" y="5054316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business class, round-trip airfare, ground transportation, hotel accommodations and incidentals for up to two nights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CA0A3AD-E4E9-479D-8E4A-D7450FAE202A}"/>
              </a:ext>
            </a:extLst>
          </p:cNvPr>
          <p:cNvSpPr txBox="1"/>
          <p:nvPr/>
        </p:nvSpPr>
        <p:spPr>
          <a:xfrm>
            <a:off x="4762367" y="814612"/>
            <a:ext cx="70595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Nicole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Malachowski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First woman pilot on the Thunderbirds Air Demonstration Squadron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White House Fellow, and an inductee into both the National Women’s Hall of Fame and the Women in Aviation International Pioneer Hall of Fame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Following a distinguished 21 year Air Force career, Nicole experienced a devastating tick-borne illness which left her struggling greatly to speak or walk for almost nine months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marR="0" indent="-174625" algn="just">
              <a:spcBef>
                <a:spcPts val="0"/>
              </a:spcBef>
              <a:spcAft>
                <a:spcPts val="0"/>
              </a:spcAft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Inspires audiences with three key beliefs: failure and risk is the price of entry for achieving something great; sometimes you need to yield to overcome; and her personal mantra – “Nobody wants to lead a scripted life.”</a:t>
            </a:r>
          </a:p>
          <a:p>
            <a:pPr marL="174625" marR="0" indent="-174625" algn="just">
              <a:spcBef>
                <a:spcPts val="0"/>
              </a:spcBef>
              <a:spcAft>
                <a:spcPts val="0"/>
              </a:spcAft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marR="0" indent="-174625" algn="just">
              <a:spcBef>
                <a:spcPts val="0"/>
              </a:spcBef>
              <a:spcAft>
                <a:spcPts val="0"/>
              </a:spcAft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A leader who has achieved greatness, faced overwhelming adversity and challenges and has come out on top, Nicole leaves audiences spellbound</a:t>
            </a:r>
          </a:p>
          <a:p>
            <a:pPr marL="174625" marR="0" indent="-174625" algn="just">
              <a:spcBef>
                <a:spcPts val="0"/>
              </a:spcBef>
              <a:spcAft>
                <a:spcPts val="0"/>
              </a:spcAft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</a:t>
            </a: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Harnessing Headwinds of Change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Pushing the Envelope: Being the Best When It Counts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Breaking Barriers: Conquering Self-Doubt and Cultural Paradigms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Leading Successful Change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highlight>
                <a:srgbClr val="FFFF00"/>
              </a:highlight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9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90446</TotalTime>
  <Words>197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92</cp:revision>
  <dcterms:created xsi:type="dcterms:W3CDTF">2023-12-15T21:28:02Z</dcterms:created>
  <dcterms:modified xsi:type="dcterms:W3CDTF">2024-03-04T19:22:50Z</dcterms:modified>
</cp:coreProperties>
</file>