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7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vimeo.com/864899130" TargetMode="External"/><Relationship Id="rId4" Type="http://schemas.openxmlformats.org/officeDocument/2006/relationships/hyperlink" Target="https://www.youtube.com/watch?v=wCC6KMGaIS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lli Webb headshot">
            <a:extLst>
              <a:ext uri="{FF2B5EF4-FFF2-40B4-BE49-F238E27FC236}">
                <a16:creationId xmlns:a16="http://schemas.microsoft.com/office/drawing/2014/main" id="{16F032A2-FFEA-456E-A47B-1769455D4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0" b="19093"/>
          <a:stretch/>
        </p:blipFill>
        <p:spPr bwMode="auto">
          <a:xfrm>
            <a:off x="1172046" y="617774"/>
            <a:ext cx="2704186" cy="262185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25026" y="919138"/>
            <a:ext cx="705958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Alli Webb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5"/>
              </a:rPr>
              <a:t>Watch Alli Webb: Sizzle Reel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Named president of Canopy, a beauty and wellness humidifier brand, in early 2022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Founded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Drybar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 in 2010, a chain of blowout-only hair salons that sparked a beauty revolution and now has over 150 locations in the US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Diversified the </a:t>
            </a:r>
            <a:r>
              <a:rPr lang="en-US" sz="1200" dirty="0" err="1">
                <a:latin typeface="Montserrat" panose="02000505000000020004" pitchFamily="2" charset="0"/>
              </a:rPr>
              <a:t>Drybar</a:t>
            </a:r>
            <a:r>
              <a:rPr lang="en-US" sz="1200" dirty="0">
                <a:latin typeface="Montserrat" panose="02000505000000020004" pitchFamily="2" charset="0"/>
              </a:rPr>
              <a:t> brand, creating a link of products and tools sold at popular retailers including Nordstrom, Sephora and </a:t>
            </a:r>
            <a:r>
              <a:rPr lang="en-US" sz="1200" dirty="0" err="1">
                <a:latin typeface="Montserrat" panose="02000505000000020004" pitchFamily="2" charset="0"/>
              </a:rPr>
              <a:t>Ulta</a:t>
            </a:r>
            <a:r>
              <a:rPr lang="en-US" sz="1200" dirty="0">
                <a:latin typeface="Montserrat" panose="02000505000000020004" pitchFamily="2" charset="0"/>
              </a:rPr>
              <a:t>, recently selling the division to Helen of Troy for $225M</a:t>
            </a: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Co-founder of Squeeze, an innovative massage business, and Becket + Quill, a jewelry company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Graced the cover of 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Inc Magazine’s 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“How I Did This” issue, named the 100 Most Creative People in Business by Fast Company, featured on 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Fortune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 magazine’s 40 Under 40 list, 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Marie Claire’s 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Most Fascinating Women and recently Inc. magazine recognized her as one of The 100 Women Building America’s Most Innovative and Ambitious Businesses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App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eared on season 10 of ABC’s Emmy nominated hit show “Shark Tank” as a guest shark in 2019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solidFill>
                <a:srgbClr val="5A5A5A"/>
              </a:solidFill>
              <a:effectLst/>
              <a:latin typeface="Lato" panose="020F0502020204030203" pitchFamily="34" charset="0"/>
            </a:endParaRPr>
          </a:p>
          <a:p>
            <a:r>
              <a:rPr lang="en-US" sz="1200" b="0" i="0" dirty="0">
                <a:solidFill>
                  <a:srgbClr val="5A5A5A"/>
                </a:solidFill>
                <a:effectLst/>
                <a:latin typeface="Montserrat" panose="02000505000000020004" pitchFamily="2" charset="0"/>
              </a:rPr>
              <a:t> </a:t>
            </a:r>
            <a:endParaRPr lang="en-US" sz="1200" dirty="0">
              <a:latin typeface="Montserrat" panose="02000505000000020004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F44573A-2AB6-41EB-903B-D011D63D802C}"/>
              </a:ext>
            </a:extLst>
          </p:cNvPr>
          <p:cNvGrpSpPr/>
          <p:nvPr/>
        </p:nvGrpSpPr>
        <p:grpSpPr>
          <a:xfrm>
            <a:off x="269895" y="3190934"/>
            <a:ext cx="4479040" cy="1732443"/>
            <a:chOff x="269895" y="3190934"/>
            <a:chExt cx="4479040" cy="1732443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69895" y="3190934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LEMON MILK" panose="00000500000000000000" pitchFamily="50" charset="0"/>
                </a:rPr>
                <a:t>ALLI WEBB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Montserrat" panose="02000505000000020004" pitchFamily="2" charset="0"/>
                </a:rPr>
                <a:t>Founder of </a:t>
              </a:r>
              <a:r>
                <a:rPr lang="en-US" sz="1600" b="1" dirty="0" err="1">
                  <a:solidFill>
                    <a:schemeClr val="tx1"/>
                  </a:solidFill>
                  <a:latin typeface="Montserrat" panose="02000505000000020004" pitchFamily="2" charset="0"/>
                </a:rPr>
                <a:t>Drybar</a:t>
              </a:r>
              <a:endParaRPr lang="en-US" b="1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469207" y="4194542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$60,000++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720938" y="4554045"/>
              <a:ext cx="3606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ground transportation 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in event city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24054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holding a hair dryer&#10;&#10;Description automatically generated">
            <a:extLst>
              <a:ext uri="{FF2B5EF4-FFF2-40B4-BE49-F238E27FC236}">
                <a16:creationId xmlns:a16="http://schemas.microsoft.com/office/drawing/2014/main" id="{65835394-EDB8-56FA-9D8E-184D4EB665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050" y="4919527"/>
            <a:ext cx="1403144" cy="1786516"/>
          </a:xfrm>
          <a:prstGeom prst="rect">
            <a:avLst/>
          </a:prstGeom>
        </p:spPr>
      </p:pic>
      <p:pic>
        <p:nvPicPr>
          <p:cNvPr id="7" name="Picture 6" descr="A book cover of a person with long hair&#10;&#10;Description automatically generated">
            <a:extLst>
              <a:ext uri="{FF2B5EF4-FFF2-40B4-BE49-F238E27FC236}">
                <a16:creationId xmlns:a16="http://schemas.microsoft.com/office/drawing/2014/main" id="{FE140500-42D6-2D28-9648-88D7062E5A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638" y="4919527"/>
            <a:ext cx="1203712" cy="180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6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52941</TotalTime>
  <Words>203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48</cp:revision>
  <dcterms:created xsi:type="dcterms:W3CDTF">2023-12-15T21:28:02Z</dcterms:created>
  <dcterms:modified xsi:type="dcterms:W3CDTF">2024-03-08T18:29:59Z</dcterms:modified>
</cp:coreProperties>
</file>