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7D304-D946-463D-B909-13D6B4C17FB4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16991-8FAE-452E-A984-0B679B0F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86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F1E1B-5CF4-BA66-B6C3-8035F524B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E17CA-1F80-782A-A543-5382700D99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5AADB-0467-0A4E-1FA6-5ED053115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9218D-54A4-2CB3-7A42-D10E75774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73704-0C0F-9457-9B57-388175B7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4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F159B-5E0F-B2B2-D1DB-E63014D8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4FBD2F-7CBA-D378-3D3C-99D4D5D74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CDA33-0B02-D508-0F97-466A2714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AA942-0F43-1ACF-7C4A-9ED4BB825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DFEEF-A640-9AA2-669D-2F4624ED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1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AD32C1-6B36-B461-7AE0-9FA3570EFC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D37F07-3C42-FA48-0B04-C09641BD6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DC4DD-1F2A-FB92-6319-3BC7A58F2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3A954-474B-B25A-23F7-B118AB134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0CD1C-BC9D-D901-FA30-5CCB25658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7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C617-B90A-2CF9-B08F-1A867290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A8105-3229-EA04-7DF5-89E76AC2C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50328-B987-9468-FEC7-944AE7C5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5617E-DD72-0177-2D89-2E626622D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D92E7-5E11-18F5-9B46-495ABA1F2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1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40AD8-BB66-1872-917E-3867B36FD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C4948-16EF-229C-293B-BE4EAF0CF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6140C-7EE9-1D0B-BEBC-93AD8530C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ABAD1-D59B-4911-D887-33FCC10E9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C0CF4-2E06-2B41-4BE5-4FD610165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0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F6AD5-D6AB-B281-38AC-D1FA8EEE1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85B49-74DE-EC2A-6BB3-907D543BD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4C9A2-1BC3-58AF-A4C6-AE7E1F876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8072C-4355-C1BD-3FE9-44D9E3ED3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3349E-B6AA-72E0-A2B8-8C2610333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591B7-F1DD-5E26-8F3B-CF4CC661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7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D0EEB-5527-7173-AD64-81FFE217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01328-6FDD-5E83-C934-10FFC6733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5DABD-BAAE-28FE-6D39-0A4DC5F07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8AB89-2BB3-0BBC-EFF3-63418E663E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80963C-9992-5D49-6F99-8690A0406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B7945-1752-9275-5CC1-3BA93BFB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BB28CB-B220-735E-2C6E-B22E736C8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5E8AFE-D24C-C41E-E67C-7737A95E0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8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0C7B-1AA3-AB1D-936F-D487B205E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C930F4-4C9B-5E21-118A-51BD73FC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E07DD-A4C4-12D7-ADE6-4110F72A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626FA9-5E72-7EFC-B966-0E48C95A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BF6ECC-C202-82F5-C672-75E55796B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08921-1C93-534A-C67A-397C5A1B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0D750-680B-F7CF-49DD-A141EA372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1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AD8FE-AF6D-1EE8-C772-546A3718D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B60B7-F28B-B623-107D-854004F8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824E79-530C-311A-8122-24378D7E3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59C17-6887-D81C-7C7B-3ED91849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AD52D-2C75-D8E8-703E-28C8E6117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BD8A4-4069-5A05-202D-D788EE6ED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62415-719D-E93E-E15A-5C9C11FB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D85EB8-C274-D90F-FD6F-50565A8A9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F0D88-1310-5DB7-2A5C-A5105A310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15A3E-6085-5C88-28B4-38C942CD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0A3951-394F-701F-A832-37536AD4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1E600-7C28-2870-AB3B-C29DB014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7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A4ACB9-A9A9-80DF-3005-4CB278A6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0C1B2-9541-36E2-C037-372AF9DC0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24ED2-6DB8-200E-4876-A03F0FBF33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4C9FB-471E-4F2A-91F1-B2D4D078294E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B5887-ECA4-5BC6-213C-52E0D19CF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9260D-9D12-20C0-0DE9-F0C7D8132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6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1.jpe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s://www.youtube.com/watch?v=w_HzqB2k7zU" TargetMode="External"/><Relationship Id="rId4" Type="http://schemas.openxmlformats.org/officeDocument/2006/relationships/hyperlink" Target="https://www.youtube.com/watch?v=wJe40l2wax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7680AA8D-13C2-4AEA-9D13-1691FCA148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12"/>
          <a:stretch/>
        </p:blipFill>
        <p:spPr bwMode="auto">
          <a:xfrm>
            <a:off x="1219157" y="689371"/>
            <a:ext cx="2580515" cy="265555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608166" y="6172959"/>
            <a:ext cx="541713" cy="365125"/>
          </a:xfrm>
        </p:spPr>
        <p:txBody>
          <a:bodyPr/>
          <a:lstStyle/>
          <a:p>
            <a:fld id="{AE9247E1-8B9F-43C5-AC1A-30D5214D3D98}" type="slidenum">
              <a:rPr lang="en-US" smtClean="0">
                <a:solidFill>
                  <a:schemeClr val="tx1"/>
                </a:solidFill>
                <a:latin typeface="Montserrat" panose="02000505000000020004" pitchFamily="2" charset="0"/>
              </a:rPr>
              <a:pPr/>
              <a:t>1</a:t>
            </a:fld>
            <a:endParaRPr lang="en-US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578409"/>
            <a:ext cx="705958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Abby </a:t>
            </a:r>
            <a:r>
              <a:rPr lang="en-US" sz="1200" b="1" dirty="0" err="1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Wombach</a:t>
            </a: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Keynote Address for Barnard College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Abby </a:t>
            </a:r>
            <a:r>
              <a:rPr lang="en-US" sz="1200" b="1" dirty="0" err="1">
                <a:solidFill>
                  <a:srgbClr val="28A6DF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Wombach</a:t>
            </a: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Keynote for Watermark Conference for Women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In 2012, won an Olympic gold medal, served as team co-captain and was the leading scorer for the USA women’s soccer team and was named FIFA Women’s World Player of the Year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Broke Mia Hamm’s all-time international goal scoring record in 2013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FIFA Women’s World Plater of the Year in 2012 and FIFA Women’s World Cup Champion in 2015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Received the ESPYS Icon Award in 2016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i="1" dirty="0">
                <a:latin typeface="Montserrat" panose="00000500000000000000" pitchFamily="50" charset="0"/>
              </a:rPr>
              <a:t>Released Forward: A Memoir </a:t>
            </a:r>
            <a:r>
              <a:rPr lang="en-US" sz="1200" dirty="0">
                <a:latin typeface="Montserrat" panose="00000500000000000000" pitchFamily="50" charset="0"/>
              </a:rPr>
              <a:t>which hit the New York Times Bestsellers list in 2016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Serves as a leading advocate for women’s equal pay and co-founded Wolfpack Endeavor which is revolutionizing leadership development for women in the workplace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Sample Keynote Topics:</a:t>
            </a:r>
            <a:endParaRPr lang="en-US" sz="12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Leading to Win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Remarks By Abby: Remarks on Leadership, Teamwork, Resilience and Gender Equality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7E7FC-6AAE-4893-B49A-6C67D72D92B4}"/>
              </a:ext>
            </a:extLst>
          </p:cNvPr>
          <p:cNvGrpSpPr/>
          <p:nvPr/>
        </p:nvGrpSpPr>
        <p:grpSpPr>
          <a:xfrm>
            <a:off x="269895" y="3190934"/>
            <a:ext cx="4479040" cy="2123119"/>
            <a:chOff x="370049" y="3215479"/>
            <a:chExt cx="4479040" cy="2123119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215479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dirty="0">
                  <a:solidFill>
                    <a:schemeClr val="tx1"/>
                  </a:solidFill>
                  <a:latin typeface="Montserrat" panose="00000500000000000000" pitchFamily="2" charset="0"/>
                </a:rPr>
                <a:t>ABBY WAMBACH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  <a:latin typeface="Montserrat" panose="02000505000000020004" pitchFamily="2" charset="0"/>
                </a:rPr>
                <a:t>Olympic Gold Medalist</a:t>
              </a:r>
              <a:endParaRPr lang="en-US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623368" y="4241738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Fee: $150,000</a:t>
              </a:r>
            </a:p>
          </p:txBody>
        </p:sp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60375" y="4692267"/>
              <a:ext cx="36064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*Client is responsible for unrestricted first-class roundtrip airfare, professional ground transportation in home and event cities, hotel accommodations and incidentals for up to two nights</a:t>
              </a: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133019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couple of books with a person in the background&#10;&#10;Description automatically generated with medium confidence">
            <a:extLst>
              <a:ext uri="{FF2B5EF4-FFF2-40B4-BE49-F238E27FC236}">
                <a16:creationId xmlns:a16="http://schemas.microsoft.com/office/drawing/2014/main" id="{B54D6FA6-FA65-B2E7-0CED-35878CBC68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19" y="5340634"/>
            <a:ext cx="1770962" cy="1409686"/>
          </a:xfrm>
          <a:prstGeom prst="rect">
            <a:avLst/>
          </a:prstGeom>
        </p:spPr>
      </p:pic>
      <p:pic>
        <p:nvPicPr>
          <p:cNvPr id="6" name="Picture 5" descr="A book cover with text&#10;&#10;Description automatically generated">
            <a:extLst>
              <a:ext uri="{FF2B5EF4-FFF2-40B4-BE49-F238E27FC236}">
                <a16:creationId xmlns:a16="http://schemas.microsoft.com/office/drawing/2014/main" id="{88B01CB5-9375-CCA8-F7E2-CFEEDB1D43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364" y="5340633"/>
            <a:ext cx="1029150" cy="1470214"/>
          </a:xfrm>
          <a:prstGeom prst="rect">
            <a:avLst/>
          </a:prstGeom>
        </p:spPr>
      </p:pic>
      <p:pic>
        <p:nvPicPr>
          <p:cNvPr id="8" name="Picture 7" descr="A black cover with colorful text&#10;&#10;Description automatically generated">
            <a:extLst>
              <a:ext uri="{FF2B5EF4-FFF2-40B4-BE49-F238E27FC236}">
                <a16:creationId xmlns:a16="http://schemas.microsoft.com/office/drawing/2014/main" id="{5FDC0B57-6C15-E640-4F2A-7CF75AA8889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150" y="5340633"/>
            <a:ext cx="976875" cy="147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001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11853</TotalTime>
  <Words>185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French</dc:creator>
  <cp:lastModifiedBy>Duncan Hesketh</cp:lastModifiedBy>
  <cp:revision>26</cp:revision>
  <dcterms:created xsi:type="dcterms:W3CDTF">2022-07-20T04:49:40Z</dcterms:created>
  <dcterms:modified xsi:type="dcterms:W3CDTF">2024-03-26T18:06:50Z</dcterms:modified>
</cp:coreProperties>
</file>