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D304-D946-463D-B909-13D6B4C17FB4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6991-8FAE-452E-A984-0B679B0F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8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1E1B-5CF4-BA66-B6C3-8035F524B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E17CA-1F80-782A-A543-5382700D9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5AADB-0467-0A4E-1FA6-5ED05311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9218D-54A4-2CB3-7A42-D10E7577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3704-0C0F-9457-9B57-388175B7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159B-5E0F-B2B2-D1DB-E63014D8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FBD2F-7CBA-D378-3D3C-99D4D5D74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CDA33-0B02-D508-0F97-466A2714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AA942-0F43-1ACF-7C4A-9ED4BB82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DFEEF-A640-9AA2-669D-2F4624ED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D32C1-6B36-B461-7AE0-9FA3570EF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37F07-3C42-FA48-0B04-C09641BD6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DC4DD-1F2A-FB92-6319-3BC7A58F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A954-474B-B25A-23F7-B118AB13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CD1C-BC9D-D901-FA30-5CCB2565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C617-B90A-2CF9-B08F-1A867290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8105-3229-EA04-7DF5-89E76AC2C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50328-B987-9468-FEC7-944AE7C5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5617E-DD72-0177-2D89-2E626622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D92E7-5E11-18F5-9B46-495ABA1F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0AD8-BB66-1872-917E-3867B36F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C4948-16EF-229C-293B-BE4EAF0CF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140C-7EE9-1D0B-BEBC-93AD8530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ABAD1-D59B-4911-D887-33FCC10E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C0CF4-2E06-2B41-4BE5-4FD61016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6AD5-D6AB-B281-38AC-D1FA8EEE1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5B49-74DE-EC2A-6BB3-907D543BD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4C9A2-1BC3-58AF-A4C6-AE7E1F876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8072C-4355-C1BD-3FE9-44D9E3ED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3349E-B6AA-72E0-A2B8-8C261033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591B7-F1DD-5E26-8F3B-CF4CC661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0EEB-5527-7173-AD64-81FFE217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01328-6FDD-5E83-C934-10FFC6733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5DABD-BAAE-28FE-6D39-0A4DC5F07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8AB89-2BB3-0BBC-EFF3-63418E663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0963C-9992-5D49-6F99-8690A0406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B7945-1752-9275-5CC1-3BA93BFB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B28CB-B220-735E-2C6E-B22E736C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E8AFE-D24C-C41E-E67C-7737A95E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0C7B-1AA3-AB1D-936F-D487B205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930F4-4C9B-5E21-118A-51BD73FC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E07DD-A4C4-12D7-ADE6-4110F72A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26FA9-5E72-7EFC-B966-0E48C95A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F6ECC-C202-82F5-C672-75E55796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08921-1C93-534A-C67A-397C5A1B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0D750-680B-F7CF-49DD-A141EA37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D8FE-AF6D-1EE8-C772-546A3718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60B7-F28B-B623-107D-854004F8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24E79-530C-311A-8122-24378D7E3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59C17-6887-D81C-7C7B-3ED91849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AD52D-2C75-D8E8-703E-28C8E611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BD8A4-4069-5A05-202D-D788EE6E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2415-719D-E93E-E15A-5C9C11FB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85EB8-C274-D90F-FD6F-50565A8A9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F0D88-1310-5DB7-2A5C-A5105A310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15A3E-6085-5C88-28B4-38C942CD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A3951-394F-701F-A832-37536AD4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1E600-7C28-2870-AB3B-C29DB014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4ACB9-A9A9-80DF-3005-4CB278A6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0C1B2-9541-36E2-C037-372AF9DC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24ED2-6DB8-200E-4876-A03F0FBF3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C9FB-471E-4F2A-91F1-B2D4D078294E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5887-ECA4-5BC6-213C-52E0D19CF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9260D-9D12-20C0-0DE9-F0C7D8132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6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jpe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www.youtube.com/watch?v=w_HzqB2k7zU" TargetMode="External"/><Relationship Id="rId4" Type="http://schemas.openxmlformats.org/officeDocument/2006/relationships/hyperlink" Target="https://www.youtube.com/watch?v=wJe40l2wax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>
            <a:extLst>
              <a:ext uri="{FF2B5EF4-FFF2-40B4-BE49-F238E27FC236}">
                <a16:creationId xmlns:a16="http://schemas.microsoft.com/office/drawing/2014/main" id="{7680AA8D-13C2-4AEA-9D13-1691FCA148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12"/>
          <a:stretch/>
        </p:blipFill>
        <p:spPr bwMode="auto">
          <a:xfrm>
            <a:off x="1219157" y="689371"/>
            <a:ext cx="2580515" cy="265555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578409"/>
            <a:ext cx="705958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Abby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Wombach</a:t>
            </a: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Keynote Address for Barnard College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Abby </a:t>
            </a:r>
            <a:r>
              <a:rPr lang="en-US" sz="1200" b="1" dirty="0" err="1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Wombach</a:t>
            </a: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Keynote for Watermark Conference for Women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In 2012, won an Olympic gold medal, served as team co-captain and was the leading scorer for the USA women’s soccer team and was named FIFA Women’s World Player of the Year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Broke Mia Hamm’s all-time international goal scoring record in 2013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FIFA Women’s World Plater of the Year in 2012 and FIFA Women’s World Cup Champion in 2015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Received the ESPYS Icon Award in 2016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i="1" dirty="0">
                <a:latin typeface="Montserrat" panose="00000500000000000000" pitchFamily="50" charset="0"/>
              </a:rPr>
              <a:t>Released Forward: A Memoir </a:t>
            </a:r>
            <a:r>
              <a:rPr lang="en-US" sz="1200" dirty="0">
                <a:latin typeface="Montserrat" panose="00000500000000000000" pitchFamily="50" charset="0"/>
              </a:rPr>
              <a:t>which hit the New York Times Bestsellers list in 2016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Serves as a leading advocate for women’s equal pay and co-founded Wolfpack Endeavor which is revolutionizing leadership development for women in the workplace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Sample Keynote Topics:</a:t>
            </a: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Leading to Win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Remarks By Abby: Remarks on Leadership, Teamwork, Resilience and Gender Equality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2123119"/>
            <a:chOff x="370049" y="3215479"/>
            <a:chExt cx="4479040" cy="2123119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ABBY WAMBACH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Olympic Gold Medalist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623368" y="4241738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$150,000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60375" y="4692267"/>
              <a:ext cx="36064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unrestricted first-class roundtrip airfare, professional ground transportation in home and event cities, hotel accommodations and incidentals for up to two nights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ouple of books with a person in the background&#10;&#10;Description automatically generated with medium confidence">
            <a:extLst>
              <a:ext uri="{FF2B5EF4-FFF2-40B4-BE49-F238E27FC236}">
                <a16:creationId xmlns:a16="http://schemas.microsoft.com/office/drawing/2014/main" id="{B54D6FA6-FA65-B2E7-0CED-35878CBC681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19" y="5340634"/>
            <a:ext cx="1770962" cy="1409686"/>
          </a:xfrm>
          <a:prstGeom prst="rect">
            <a:avLst/>
          </a:prstGeom>
        </p:spPr>
      </p:pic>
      <p:pic>
        <p:nvPicPr>
          <p:cNvPr id="6" name="Picture 5" descr="A book cover with text&#10;&#10;Description automatically generated">
            <a:extLst>
              <a:ext uri="{FF2B5EF4-FFF2-40B4-BE49-F238E27FC236}">
                <a16:creationId xmlns:a16="http://schemas.microsoft.com/office/drawing/2014/main" id="{88B01CB5-9375-CCA8-F7E2-CFEEDB1D43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364" y="5340633"/>
            <a:ext cx="1029150" cy="1470214"/>
          </a:xfrm>
          <a:prstGeom prst="rect">
            <a:avLst/>
          </a:prstGeom>
        </p:spPr>
      </p:pic>
      <p:pic>
        <p:nvPicPr>
          <p:cNvPr id="8" name="Picture 7" descr="A black cover with colorful text&#10;&#10;Description automatically generated">
            <a:extLst>
              <a:ext uri="{FF2B5EF4-FFF2-40B4-BE49-F238E27FC236}">
                <a16:creationId xmlns:a16="http://schemas.microsoft.com/office/drawing/2014/main" id="{5FDC0B57-6C15-E640-4F2A-7CF75AA888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150" y="5340633"/>
            <a:ext cx="976875" cy="147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0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11853</TotalTime>
  <Words>185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26</cp:revision>
  <dcterms:created xsi:type="dcterms:W3CDTF">2022-07-20T04:49:40Z</dcterms:created>
  <dcterms:modified xsi:type="dcterms:W3CDTF">2024-03-26T18:06:50Z</dcterms:modified>
</cp:coreProperties>
</file>