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4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6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q5_uoxUyVA4&amp;t=502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25A02E5-C431-40F8-93A6-86B392A31B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466" y="918044"/>
            <a:ext cx="2546007" cy="2640743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C347C36-6BAD-47DF-A629-2724BE4D307D}"/>
              </a:ext>
            </a:extLst>
          </p:cNvPr>
          <p:cNvGrpSpPr/>
          <p:nvPr/>
        </p:nvGrpSpPr>
        <p:grpSpPr>
          <a:xfrm>
            <a:off x="370049" y="3662371"/>
            <a:ext cx="4479040" cy="1666616"/>
            <a:chOff x="370049" y="3286503"/>
            <a:chExt cx="4479040" cy="1666616"/>
          </a:xfrm>
        </p:grpSpPr>
        <p:sp>
          <p:nvSpPr>
            <p:cNvPr id="61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370049" y="3286503"/>
              <a:ext cx="4479040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1" kern="1200">
                  <a:solidFill>
                    <a:srgbClr val="282669"/>
                  </a:solidFill>
                  <a:latin typeface="Montserrat" panose="00000500000000000000" pitchFamily="50" charset="0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2800" dirty="0">
                  <a:solidFill>
                    <a:schemeClr val="tx1"/>
                  </a:solidFill>
                  <a:latin typeface="Montserrat" panose="00000500000000000000" pitchFamily="2" charset="0"/>
                </a:rPr>
                <a:t>WHITNEY JOHNSON</a:t>
              </a:r>
              <a:br>
                <a:rPr lang="en-US" dirty="0">
                  <a:solidFill>
                    <a:schemeClr val="tx1"/>
                  </a:solidFill>
                </a:rPr>
              </a:br>
              <a:r>
                <a:rPr lang="en-US" sz="1600" dirty="0">
                  <a:solidFill>
                    <a:schemeClr val="tx1"/>
                  </a:solidFill>
                </a:rPr>
                <a:t>CEO of Disruption Advisors</a:t>
              </a:r>
            </a:p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3E767E6-88F8-4583-8E73-7831CE97818A}"/>
                </a:ext>
              </a:extLst>
            </p:cNvPr>
            <p:cNvCxnSpPr>
              <a:cxnSpLocks/>
            </p:cNvCxnSpPr>
            <p:nvPr/>
          </p:nvCxnSpPr>
          <p:spPr>
            <a:xfrm>
              <a:off x="370049" y="4206891"/>
              <a:ext cx="42261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D64D3EF-CC11-4D93-BCDC-5A8C55C3F82B}"/>
                </a:ext>
              </a:extLst>
            </p:cNvPr>
            <p:cNvSpPr txBox="1"/>
            <p:nvPr/>
          </p:nvSpPr>
          <p:spPr>
            <a:xfrm>
              <a:off x="637495" y="4264760"/>
              <a:ext cx="395867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600" b="1" dirty="0">
                <a:latin typeface="LEMON MILK" panose="00000500000000000000" pitchFamily="50" charset="0"/>
              </a:endParaRP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569362" y="4625925"/>
              <a:ext cx="2185892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Virtual Fee: $35,000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3C1D66F1-716B-480E-B23B-9FA8BCAE1C41}"/>
              </a:ext>
            </a:extLst>
          </p:cNvPr>
          <p:cNvSpPr txBox="1"/>
          <p:nvPr/>
        </p:nvSpPr>
        <p:spPr>
          <a:xfrm>
            <a:off x="4784737" y="842728"/>
            <a:ext cx="7059584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2000505000000020004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Whitney Johnson</a:t>
            </a:r>
            <a:endParaRPr lang="en-US" sz="1200" b="1" dirty="0">
              <a:solidFill>
                <a:srgbClr val="28A6DF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2000505000000020004" pitchFamily="2" charset="0"/>
              </a:rPr>
              <a:t>CEO of the tech-enabled talent development company Disruption Advisors, which was named an Inc. 5000 fastest-growing private company in America in 2020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2000505000000020004" pitchFamily="2" charset="0"/>
              </a:rPr>
              <a:t>One of the top ten business thinkers in the world as named by Thinkers50 and an award-winning equity analyst on Wall Street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C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o-founded the investment firm, Disruptive Innovation Fund through which her and her partner invested and led the $8 million seed round for South Korea’s Coupang ecommerce platform, currently valued at $50 billion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Frequent contributor to Harvard Business Review and MIT Sloan Management Review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4x author including</a:t>
            </a:r>
            <a:r>
              <a:rPr lang="en-US" sz="1200" i="1" dirty="0">
                <a:latin typeface="Montserrat" panose="02000505000000020004" pitchFamily="2" charset="0"/>
              </a:rPr>
              <a:t> </a:t>
            </a:r>
            <a:r>
              <a:rPr lang="en-US" sz="1200" dirty="0">
                <a:latin typeface="Montserrat" panose="02000505000000020004" pitchFamily="2" charset="0"/>
              </a:rPr>
              <a:t>the best-selling </a:t>
            </a:r>
            <a:r>
              <a:rPr lang="en-US" sz="1200" i="1" dirty="0">
                <a:latin typeface="Montserrat" panose="02000505000000020004" pitchFamily="2" charset="0"/>
              </a:rPr>
              <a:t>Build an A-Team: Play to Their Strengths and Lead Them Up a Learning Curve </a:t>
            </a:r>
            <a:r>
              <a:rPr lang="en-US" sz="1200" dirty="0">
                <a:latin typeface="Montserrat" panose="02000505000000020004" pitchFamily="2" charset="0"/>
              </a:rPr>
              <a:t>which was a named Financial Times Book of the Month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Named a 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LinkedIn Top Voice in 2020 with 1.8 million followers, her course</a:t>
            </a:r>
          </a:p>
          <a:p>
            <a:pPr algn="just"/>
            <a:r>
              <a:rPr lang="en-US" sz="1200" b="0" i="0" dirty="0">
                <a:effectLst/>
                <a:latin typeface="Montserrat" panose="02000505000000020004" pitchFamily="2" charset="0"/>
              </a:rPr>
              <a:t>.</a:t>
            </a:r>
            <a:endParaRPr lang="en-US" sz="1200" b="1" dirty="0">
              <a:solidFill>
                <a:prstClr val="black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prstClr val="black"/>
                </a:solidFill>
                <a:latin typeface="Montserrat" panose="02000505000000020004" pitchFamily="2" charset="0"/>
              </a:rPr>
              <a:t>Keynote Topics: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Disrput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 of Be Disrupted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solidFill>
                  <a:prstClr val="black"/>
                </a:solidFill>
                <a:latin typeface="Montserrat" panose="02000505000000020004" pitchFamily="2" charset="0"/>
              </a:rPr>
              <a:t>Embracing the Shift: Forward Momentum too Cultivate a Thriving Team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solidFill>
                  <a:prstClr val="black"/>
                </a:solidFill>
                <a:latin typeface="Montserrat" panose="02000505000000020004" pitchFamily="2" charset="0"/>
              </a:rPr>
              <a:t>The Next Step: Lessons on Embracing Change and Continuous Improvement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dirty="0">
                <a:solidFill>
                  <a:srgbClr val="00B0F0"/>
                </a:solidFill>
                <a:latin typeface="Montserrat" panose="02000505000000020004" pitchFamily="2" charset="0"/>
              </a:rPr>
              <a:t> 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97515CC8-1A80-B34A-B56B-15A9DEC812BC}"/>
              </a:ext>
            </a:extLst>
          </p:cNvPr>
          <p:cNvSpPr/>
          <p:nvPr/>
        </p:nvSpPr>
        <p:spPr>
          <a:xfrm>
            <a:off x="10386391" y="6033052"/>
            <a:ext cx="1620079" cy="6659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85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79040</TotalTime>
  <Words>185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LEMON MILK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72</cp:revision>
  <dcterms:created xsi:type="dcterms:W3CDTF">2023-12-15T21:28:02Z</dcterms:created>
  <dcterms:modified xsi:type="dcterms:W3CDTF">2024-02-21T21:50:26Z</dcterms:modified>
</cp:coreProperties>
</file>