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69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s://www.youtube.com/watch?v=eJoUZoBr4a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90930A-5083-46AE-A488-0F7F09BD25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306" r="3625" b="35342"/>
          <a:stretch/>
        </p:blipFill>
        <p:spPr>
          <a:xfrm>
            <a:off x="1238882" y="696781"/>
            <a:ext cx="2541059" cy="2553837"/>
          </a:xfrm>
          <a:prstGeom prst="ellipse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863077"/>
            <a:ext cx="7059584" cy="5032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Vivek Wadhwa: Amazing or Scary? Technology's Impact on Our Lives, Jobs and Business</a:t>
            </a: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  <a:cs typeface="Helvetica" panose="020B060402020202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solidFill>
                  <a:prstClr val="black"/>
                </a:solidFill>
                <a:latin typeface="Montserrat" panose="02000505000000020004" pitchFamily="2" charset="0"/>
                <a:ea typeface="Times New Roman" panose="02020603050405020304" pitchFamily="18" charset="0"/>
              </a:rPr>
              <a:t>Listed as </a:t>
            </a:r>
            <a:r>
              <a:rPr lang="en-US" sz="1250" dirty="0">
                <a:solidFill>
                  <a:prstClr val="black"/>
                </a:solidFill>
                <a:latin typeface="Montserrat" panose="02000505000000020004" pitchFamily="2" charset="0"/>
                <a:ea typeface="Times New Roman" panose="02020603050405020304" pitchFamily="18" charset="0"/>
              </a:rPr>
              <a:t>one of the “40 Most Influential Minds in Tech” by TIME magazine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50" dirty="0">
              <a:solidFill>
                <a:prstClr val="black"/>
              </a:solidFill>
              <a:latin typeface="Montserrat" panose="02000505000000020004" pitchFamily="2" charset="0"/>
              <a:ea typeface="Times New Roman" panose="02020603050405020304" pitchFamily="18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50" dirty="0">
                <a:solidFill>
                  <a:prstClr val="black"/>
                </a:solidFill>
                <a:latin typeface="Montserrat" panose="02000505000000020004" pitchFamily="2" charset="0"/>
                <a:ea typeface="Times New Roman" panose="02020603050405020304" pitchFamily="18" charset="0"/>
              </a:rPr>
              <a:t>Described as “Silicon Valley’s most provocative voice” for his ideas on technology trends, globalization, US competitiveness, and the future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50" dirty="0">
              <a:solidFill>
                <a:prstClr val="black"/>
              </a:solidFill>
              <a:latin typeface="Montserrat" panose="02000505000000020004" pitchFamily="2" charset="0"/>
              <a:ea typeface="Times New Roman" panose="02020603050405020304" pitchFamily="18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50" dirty="0">
                <a:solidFill>
                  <a:prstClr val="black"/>
                </a:solidFill>
                <a:latin typeface="Montserrat" panose="02000505000000020004" pitchFamily="2" charset="0"/>
                <a:ea typeface="Times New Roman" panose="02020603050405020304" pitchFamily="18" charset="0"/>
              </a:rPr>
              <a:t>Has served as a Stanford University research fellow and the Director of Research at Duke University’s Pratt School of Engineering, where he taught courses on the impact of technology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50" dirty="0">
              <a:solidFill>
                <a:prstClr val="black"/>
              </a:solidFill>
              <a:latin typeface="Montserrat" panose="02000505000000020004" pitchFamily="2" charset="0"/>
              <a:ea typeface="Times New Roman" panose="02020603050405020304" pitchFamily="18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50" dirty="0">
                <a:solidFill>
                  <a:prstClr val="black"/>
                </a:solidFill>
                <a:latin typeface="Montserrat" panose="02000505000000020004" pitchFamily="2" charset="0"/>
                <a:ea typeface="Times New Roman" panose="02020603050405020304" pitchFamily="18" charset="0"/>
              </a:rPr>
              <a:t>Author of 5 books including the 2017 book </a:t>
            </a:r>
            <a:r>
              <a:rPr lang="en-US" sz="1250" i="1" dirty="0">
                <a:solidFill>
                  <a:prstClr val="black"/>
                </a:solidFill>
                <a:latin typeface="Montserrat" panose="02000505000000020004" pitchFamily="2" charset="0"/>
                <a:ea typeface="Times New Roman" panose="02020603050405020304" pitchFamily="18" charset="0"/>
              </a:rPr>
              <a:t>The Driver in the Driverless Car, </a:t>
            </a:r>
            <a:r>
              <a:rPr lang="en-US" sz="1250" dirty="0">
                <a:solidFill>
                  <a:prstClr val="black"/>
                </a:solidFill>
                <a:latin typeface="Montserrat" panose="02000505000000020004" pitchFamily="2" charset="0"/>
                <a:ea typeface="Times New Roman" panose="02020603050405020304" pitchFamily="18" charset="0"/>
              </a:rPr>
              <a:t>which</a:t>
            </a:r>
            <a:r>
              <a:rPr lang="en-US" sz="1250" i="1" dirty="0">
                <a:solidFill>
                  <a:prstClr val="black"/>
                </a:solidFill>
                <a:latin typeface="Montserrat" panose="02000505000000020004" pitchFamily="2" charset="0"/>
                <a:ea typeface="Times New Roman" panose="02020603050405020304" pitchFamily="18" charset="0"/>
              </a:rPr>
              <a:t> </a:t>
            </a:r>
            <a:r>
              <a:rPr lang="en-US" sz="1250" dirty="0">
                <a:solidFill>
                  <a:prstClr val="black"/>
                </a:solidFill>
                <a:latin typeface="Montserrat" panose="02000505000000020004" pitchFamily="2" charset="0"/>
                <a:ea typeface="Times New Roman" panose="02020603050405020304" pitchFamily="18" charset="0"/>
              </a:rPr>
              <a:t>was recognized by Financial Times as one of the “Best Business Books of 2017”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50" dirty="0">
              <a:solidFill>
                <a:prstClr val="black"/>
              </a:solidFill>
              <a:latin typeface="Montserrat" panose="02000505000000020004" pitchFamily="2" charset="0"/>
              <a:ea typeface="Times New Roman" panose="02020603050405020304" pitchFamily="18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50" dirty="0">
                <a:solidFill>
                  <a:prstClr val="black"/>
                </a:solidFill>
                <a:latin typeface="Montserrat" panose="02000505000000020004" pitchFamily="2" charset="0"/>
                <a:ea typeface="Times New Roman" panose="02020603050405020304" pitchFamily="18" charset="0"/>
              </a:rPr>
              <a:t>Work focuses on the keys to the US remaining competitive and solving grand challenges in the face of the rapid transformation shaping business in India, China, and Latin America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50" dirty="0">
              <a:solidFill>
                <a:prstClr val="black"/>
              </a:solidFill>
              <a:latin typeface="Montserrat" panose="02000505000000020004" pitchFamily="2" charset="0"/>
              <a:ea typeface="Times New Roman" panose="02020603050405020304" pitchFamily="18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50" dirty="0">
                <a:solidFill>
                  <a:prstClr val="black"/>
                </a:solidFill>
                <a:latin typeface="Montserrat" panose="02000505000000020004" pitchFamily="2" charset="0"/>
                <a:ea typeface="Times New Roman" panose="02020603050405020304" pitchFamily="18" charset="0"/>
              </a:rPr>
              <a:t>Syndicated columnist for </a:t>
            </a:r>
            <a:r>
              <a:rPr lang="en-US" sz="1250" i="1" dirty="0">
                <a:solidFill>
                  <a:prstClr val="black"/>
                </a:solidFill>
                <a:latin typeface="Montserrat" panose="02000505000000020004" pitchFamily="2" charset="0"/>
                <a:ea typeface="Times New Roman" panose="02020603050405020304" pitchFamily="18" charset="0"/>
              </a:rPr>
              <a:t>The Washington Post and a contributor to The Wall Street Journal, The Huffington Post, </a:t>
            </a:r>
            <a:r>
              <a:rPr lang="en-US" sz="1250" dirty="0">
                <a:solidFill>
                  <a:prstClr val="black"/>
                </a:solidFill>
                <a:latin typeface="Montserrat" panose="02000505000000020004" pitchFamily="2" charset="0"/>
                <a:ea typeface="Times New Roman" panose="02020603050405020304" pitchFamily="18" charset="0"/>
              </a:rPr>
              <a:t>and </a:t>
            </a:r>
            <a:r>
              <a:rPr lang="en-US" sz="1250" i="1" dirty="0">
                <a:solidFill>
                  <a:prstClr val="black"/>
                </a:solidFill>
                <a:latin typeface="Montserrat" panose="02000505000000020004" pitchFamily="2" charset="0"/>
                <a:ea typeface="Times New Roman" panose="02020603050405020304" pitchFamily="18" charset="0"/>
              </a:rPr>
              <a:t>VentureBeat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Keynote Topics: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Navigating Technological Change at Light Speed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solidFill>
                  <a:prstClr val="black"/>
                </a:solidFill>
                <a:latin typeface="Montserrat" panose="02000505000000020004" pitchFamily="2" charset="0"/>
                <a:cs typeface="Helvetica" panose="020B0604020202020204" pitchFamily="34" charset="0"/>
              </a:rPr>
              <a:t>Disruption and Technology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solidFill>
                  <a:prstClr val="black"/>
                </a:solidFill>
                <a:latin typeface="Montserrat" panose="02000505000000020004" pitchFamily="2" charset="0"/>
                <a:cs typeface="Helvetica" panose="020B0604020202020204" pitchFamily="34" charset="0"/>
              </a:rPr>
              <a:t>How Technology will Eat Medicine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69895" y="3190934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solidFill>
                  <a:schemeClr val="tx1"/>
                </a:solidFill>
                <a:latin typeface="Montserrat" panose="00000500000000000000" pitchFamily="2" charset="0"/>
              </a:rPr>
              <a:t>VIVEK WADHWA</a:t>
            </a:r>
          </a:p>
          <a:p>
            <a:pPr algn="ctr"/>
            <a:r>
              <a:rPr lang="en-US" sz="1600" dirty="0">
                <a:latin typeface="Montserrat" panose="02000505000000020004" pitchFamily="2" charset="0"/>
              </a:rPr>
              <a:t>Innovation and Change Pioneer</a:t>
            </a:r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13301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book cover with an orange background&#10;&#10;Description automatically generated">
            <a:extLst>
              <a:ext uri="{FF2B5EF4-FFF2-40B4-BE49-F238E27FC236}">
                <a16:creationId xmlns:a16="http://schemas.microsoft.com/office/drawing/2014/main" id="{5684911A-4DAB-9020-6425-51D5D17660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87" y="4961171"/>
            <a:ext cx="1182925" cy="1772486"/>
          </a:xfrm>
          <a:prstGeom prst="rect">
            <a:avLst/>
          </a:prstGeom>
        </p:spPr>
      </p:pic>
      <p:pic>
        <p:nvPicPr>
          <p:cNvPr id="6" name="Picture 5" descr="A blue and white cover with white text&#10;&#10;Description automatically generated">
            <a:extLst>
              <a:ext uri="{FF2B5EF4-FFF2-40B4-BE49-F238E27FC236}">
                <a16:creationId xmlns:a16="http://schemas.microsoft.com/office/drawing/2014/main" id="{09543B95-EF57-3609-BA31-71AC1712D7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957" y="4961170"/>
            <a:ext cx="1106853" cy="1772487"/>
          </a:xfrm>
          <a:prstGeom prst="rect">
            <a:avLst/>
          </a:prstGeom>
        </p:spPr>
      </p:pic>
      <p:pic>
        <p:nvPicPr>
          <p:cNvPr id="9" name="Picture 8" descr="A book cover with a robot&#10;&#10;Description automatically generated">
            <a:extLst>
              <a:ext uri="{FF2B5EF4-FFF2-40B4-BE49-F238E27FC236}">
                <a16:creationId xmlns:a16="http://schemas.microsoft.com/office/drawing/2014/main" id="{B0AA8289-0B10-DE5A-5E86-06AD15FE71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642" y="4961169"/>
            <a:ext cx="1144890" cy="177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041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80547</TotalTime>
  <Words>196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80</cp:revision>
  <dcterms:created xsi:type="dcterms:W3CDTF">2023-12-15T21:28:02Z</dcterms:created>
  <dcterms:modified xsi:type="dcterms:W3CDTF">2024-02-22T22:57:18Z</dcterms:modified>
</cp:coreProperties>
</file>