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4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SBuA_XjnEmY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youtube.com/watch?v=LWOXbt0fXc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AEA3662F-5D05-9AF2-4E29-91BEABB93C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8" r="7458" b="32390"/>
          <a:stretch/>
        </p:blipFill>
        <p:spPr bwMode="auto">
          <a:xfrm>
            <a:off x="1078305" y="282317"/>
            <a:ext cx="2809604" cy="281174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482F94D-0276-D948-9511-EF6B11126D35}"/>
              </a:ext>
            </a:extLst>
          </p:cNvPr>
          <p:cNvGrpSpPr/>
          <p:nvPr/>
        </p:nvGrpSpPr>
        <p:grpSpPr>
          <a:xfrm>
            <a:off x="933992" y="5161191"/>
            <a:ext cx="3265004" cy="1590032"/>
            <a:chOff x="933992" y="5161191"/>
            <a:chExt cx="3265004" cy="1590032"/>
          </a:xfrm>
        </p:grpSpPr>
        <p:pic>
          <p:nvPicPr>
            <p:cNvPr id="2052" name="Picture 4" descr="The 6 Phase Meditation Method cover">
              <a:extLst>
                <a:ext uri="{FF2B5EF4-FFF2-40B4-BE49-F238E27FC236}">
                  <a16:creationId xmlns:a16="http://schemas.microsoft.com/office/drawing/2014/main" id="{6AE9D4D0-3BA5-EB48-1051-192D625383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992" y="5161191"/>
              <a:ext cx="983111" cy="1590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71BC6746-E84F-F9D7-94D7-597140D94A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301" y="5161192"/>
              <a:ext cx="991695" cy="15409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>
              <a:extLst>
                <a:ext uri="{FF2B5EF4-FFF2-40B4-BE49-F238E27FC236}">
                  <a16:creationId xmlns:a16="http://schemas.microsoft.com/office/drawing/2014/main" id="{AEC1DAEC-6F24-A9D5-24A8-DBA888A4CB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57" t="1900" r="19161" b="3182"/>
            <a:stretch/>
          </p:blipFill>
          <p:spPr bwMode="auto">
            <a:xfrm>
              <a:off x="2055405" y="5161192"/>
              <a:ext cx="1028991" cy="1590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>
                <a:solidFill>
                  <a:schemeClr val="tx1"/>
                </a:solidFill>
                <a:latin typeface="Montserrat" panose="02000505000000020004" pitchFamily="2" charset="0"/>
              </a:rPr>
              <a:pPr/>
              <a:t>1</a:t>
            </a:fld>
            <a:endParaRPr lang="en-US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555163"/>
            <a:ext cx="705958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Vishen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Lakhiani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Speaker Reel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Vishen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Lakhiani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How to Find Your Contribution to the World Today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Founder of </a:t>
            </a:r>
            <a:r>
              <a:rPr lang="en-US" sz="1200" dirty="0" err="1">
                <a:latin typeface="Montserrat" panose="02000505000000020004" pitchFamily="2" charset="0"/>
              </a:rPr>
              <a:t>Mindvalley</a:t>
            </a:r>
            <a:r>
              <a:rPr lang="en-US" sz="1200" dirty="0">
                <a:latin typeface="Montserrat" panose="02000505000000020004" pitchFamily="2" charset="0"/>
              </a:rPr>
              <a:t>, an award-winning education movement with millions of students worldwide that publishes ideas and teachings by the best authors in personal growth, wellbeing, spirituality, productivity, mindfulness and more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Started A-Fest in 2010, a transformational festival he merged with </a:t>
            </a:r>
            <a:r>
              <a:rPr lang="en-US" sz="1200" dirty="0" err="1">
                <a:latin typeface="Montserrat" panose="02000505000000020004" pitchFamily="2" charset="0"/>
              </a:rPr>
              <a:t>Mindvalley</a:t>
            </a:r>
            <a:r>
              <a:rPr lang="en-US" sz="1200" dirty="0">
                <a:latin typeface="Montserrat" panose="02000505000000020004" pitchFamily="2" charset="0"/>
              </a:rPr>
              <a:t>, creating another component called </a:t>
            </a:r>
            <a:r>
              <a:rPr lang="en-US" sz="1200" dirty="0" err="1">
                <a:latin typeface="Montserrat" panose="02000505000000020004" pitchFamily="2" charset="0"/>
              </a:rPr>
              <a:t>Mindvalley</a:t>
            </a:r>
            <a:r>
              <a:rPr lang="en-US" sz="1200" dirty="0">
                <a:latin typeface="Montserrat" panose="02000505000000020004" pitchFamily="2" charset="0"/>
              </a:rPr>
              <a:t> University giving the company two major event experiences in the field of personal transformation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3X author including the </a:t>
            </a:r>
            <a:r>
              <a:rPr lang="en-US" sz="1200" i="1" dirty="0">
                <a:latin typeface="Montserrat" panose="02000505000000020004" pitchFamily="2" charset="0"/>
              </a:rPr>
              <a:t>New York Times </a:t>
            </a:r>
            <a:r>
              <a:rPr lang="en-US" sz="1200" dirty="0">
                <a:latin typeface="Montserrat" panose="02000505000000020004" pitchFamily="2" charset="0"/>
              </a:rPr>
              <a:t>Bestselling book </a:t>
            </a:r>
            <a:r>
              <a:rPr lang="en-US" sz="1200" i="1" dirty="0">
                <a:latin typeface="Montserrat" panose="02000505000000020004" pitchFamily="2" charset="0"/>
              </a:rPr>
              <a:t>The Code of the Extraordinary Mind: 10 Unconventional Laws to Redefine Your Life &amp; Succeed On Your Own Terms</a:t>
            </a:r>
            <a:r>
              <a:rPr lang="en-US" sz="1200" dirty="0">
                <a:latin typeface="Montserrat" panose="02000505000000020004" pitchFamily="2" charset="0"/>
              </a:rPr>
              <a:t>, now translated into over 25 languages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Creator of </a:t>
            </a:r>
            <a:r>
              <a:rPr lang="en-US" sz="1200" dirty="0" err="1">
                <a:latin typeface="Montserrat" panose="02000505000000020004" pitchFamily="2" charset="0"/>
              </a:rPr>
              <a:t>Mindvalley</a:t>
            </a:r>
            <a:r>
              <a:rPr lang="en-US" sz="1200" dirty="0">
                <a:latin typeface="Montserrat" panose="02000505000000020004" pitchFamily="2" charset="0"/>
              </a:rPr>
              <a:t> Quests, a new kind of online learning platform that produces 800% better completion rates than the industry average</a:t>
            </a:r>
          </a:p>
          <a:p>
            <a:pPr algn="l" rtl="0" fontAlgn="base"/>
            <a:r>
              <a:rPr lang="en-US" sz="1200" dirty="0">
                <a:latin typeface="Montserrat" panose="02000505000000020004" pitchFamily="2" charset="0"/>
              </a:rPr>
              <a:t>​</a:t>
            </a: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Talks forgiveness, self-love and being in the now as tools to enhance the human experience and make us more resistant to the ups and downs of life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Motivates audiences with the “3 Most Important Questions” exercise, leaving guests with a clear picture of their boldest dreams and hopes for their life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The 6 Phase Meditation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50" charset="0"/>
              </a:rPr>
              <a:t>Goals &amp; Dreaming Big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3 Ways to Become </a:t>
            </a:r>
            <a:r>
              <a:rPr lang="en-US" sz="1200" dirty="0" err="1">
                <a:latin typeface="Montserrat" panose="00000500000000000000" pitchFamily="50" charset="0"/>
              </a:rPr>
              <a:t>Unfuckwithable</a:t>
            </a:r>
            <a:endParaRPr lang="en-US" sz="1200" b="0" i="0" dirty="0">
              <a:effectLst/>
              <a:latin typeface="Source Sans Pro" panose="020B0503030403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195943" y="3088295"/>
            <a:ext cx="4552992" cy="2056200"/>
            <a:chOff x="296097" y="3215479"/>
            <a:chExt cx="4552992" cy="2056200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96097" y="3215479"/>
              <a:ext cx="4552992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VISHEN LAKHIANI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Founder of </a:t>
              </a:r>
              <a:r>
                <a:rPr lang="en-US" sz="1600" dirty="0" err="1">
                  <a:solidFill>
                    <a:schemeClr val="tx1"/>
                  </a:solidFill>
                  <a:latin typeface="Montserrat" panose="02000505000000020004" pitchFamily="2" charset="0"/>
                </a:rPr>
                <a:t>Mindvalley</a:t>
              </a:r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, Bestselling Author, Personal Transformation Expert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359813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</a:t>
              </a:r>
              <a:r>
                <a:rPr lang="en-US" sz="1400" b="1">
                  <a:solidFill>
                    <a:schemeClr val="tx1"/>
                  </a:solidFill>
                  <a:latin typeface="Montserrat" panose="00000500000000000000" pitchFamily="50" charset="0"/>
                </a:rPr>
                <a:t>: Pending</a:t>
              </a:r>
              <a:endParaRPr lang="en-US" sz="1400" b="1" dirty="0">
                <a:solidFill>
                  <a:schemeClr val="tx1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763848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round-trip airfare, ground transportation, hotel accommodations and incidentals for up to two nights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70340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033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80586</TotalTime>
  <Words>258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81</cp:revision>
  <dcterms:created xsi:type="dcterms:W3CDTF">2023-12-15T21:28:02Z</dcterms:created>
  <dcterms:modified xsi:type="dcterms:W3CDTF">2024-02-22T23:36:02Z</dcterms:modified>
</cp:coreProperties>
</file>