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9" r:id="rId2"/>
    <p:sldId id="320" r:id="rId3"/>
    <p:sldId id="321" r:id="rId4"/>
    <p:sldId id="32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2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8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gadb718e1cb_1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8" name="Google Shape;468;gadb718e1cb_1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adb718e1cb_1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4" name="Google Shape;474;gadb718e1cb_1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g4cf0d48aa7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Google Shape;482;g4cf0d48aa7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12daa91afff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g12daa91afff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Fkc-XqEpO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29YGvocw9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" name="Google Shape;470;p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8325" y="0"/>
            <a:ext cx="7122265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471" name="Google Shape;471;p77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5148300" cy="685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2500" lnSpcReduction="10000"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</a:t>
            </a:r>
            <a:r>
              <a:rPr lang="en-US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5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Spanish Webs Package </a:t>
            </a:r>
            <a:endParaRPr sz="52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5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Price $3,500 each </a:t>
            </a:r>
            <a:endParaRPr sz="52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Requirements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Minimum 19 ft ceiling  clearance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18ft by 18ft square of level floor space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Rigging  at venue on site or trussing rigging </a:t>
            </a:r>
            <a:r>
              <a:rPr lang="en-US" sz="1800" b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rigging</a:t>
            </a: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cost not included in price. Please ask for rigging cost.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Package Includes                        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Aerial performer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Assistant Web Setter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Choreographed stage act or 3 5-min ambiance sets with 15 minute breaks between sets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Costumes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Liability Insurance day of event up to 1 mill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0861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venue rigging available at additional cost must do a walkthrough of the venue to do an assessment of the possible rigging locations.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78"/>
          <p:cNvSpPr txBox="1">
            <a:spLocks noGrp="1"/>
          </p:cNvSpPr>
          <p:nvPr>
            <p:ph type="title"/>
          </p:nvPr>
        </p:nvSpPr>
        <p:spPr>
          <a:xfrm>
            <a:off x="646111" y="452718"/>
            <a:ext cx="9404700" cy="1400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78"/>
          <p:cNvSpPr txBox="1">
            <a:spLocks noGrp="1"/>
          </p:cNvSpPr>
          <p:nvPr>
            <p:ph type="body" idx="1"/>
          </p:nvPr>
        </p:nvSpPr>
        <p:spPr>
          <a:xfrm>
            <a:off x="1103312" y="2052918"/>
            <a:ext cx="8946600" cy="4195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78" name="Google Shape;478;p78" descr="Visit CirqueMirage.com for booking info" title="Spanish Webs Cirque Mirage, LLC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9" name="Google Shape;479;p78"/>
          <p:cNvSpPr txBox="1"/>
          <p:nvPr/>
        </p:nvSpPr>
        <p:spPr>
          <a:xfrm>
            <a:off x="2870350" y="0"/>
            <a:ext cx="5799000" cy="290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Spanish Webs Video</a:t>
            </a:r>
            <a:endParaRPr sz="4200" b="1">
              <a:solidFill>
                <a:schemeClr val="l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79"/>
          <p:cNvSpPr txBox="1">
            <a:spLocks noGrp="1"/>
          </p:cNvSpPr>
          <p:nvPr>
            <p:ph type="body" idx="1"/>
          </p:nvPr>
        </p:nvSpPr>
        <p:spPr>
          <a:xfrm>
            <a:off x="12" y="2518143"/>
            <a:ext cx="8946600" cy="4195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85" name="Google Shape;485;p79" descr="Visit https://www.cirquemirage.com/ for booking info" title="Cirque Mirage, LLC Spanish Web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6" name="Google Shape;486;p79"/>
          <p:cNvSpPr txBox="1">
            <a:spLocks noGrp="1"/>
          </p:cNvSpPr>
          <p:nvPr>
            <p:ph type="title"/>
          </p:nvPr>
        </p:nvSpPr>
        <p:spPr>
          <a:xfrm>
            <a:off x="3972250" y="0"/>
            <a:ext cx="5216400" cy="829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 </a:t>
            </a:r>
            <a:r>
              <a:rPr lang="en-US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Spanish Webs Video 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80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5856900" cy="6858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</a:t>
            </a:r>
            <a:r>
              <a:rPr lang="en-US" sz="3664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Spanish Webs Package</a:t>
            </a:r>
            <a:endParaRPr sz="3664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664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Including Portable Rigging </a:t>
            </a:r>
            <a:endParaRPr sz="3664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-US" sz="3264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Price $6,250 and up</a:t>
            </a:r>
            <a:r>
              <a:rPr lang="en-US" sz="3913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3913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Requirements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Minimum 23ft ceiling  clearance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20ft by 20ft square of level floor space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Package Includes                        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Aerial performer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Assistant Web Setter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Choreographed stage act or 3 5-min ambiance sets with 15 minute breaks between sets.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Costumes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 up and tear down of Aerial Rigging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Liability Insurance day of event up to 1 mill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rabicPeriod"/>
            </a:pPr>
            <a:r>
              <a:rPr lang="en-US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venue rigging option available please ask for pricing must do a walkthrough of the venue to do an assessment of the possible rigging locations. </a:t>
            </a:r>
            <a:endParaRPr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91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92" name="Google Shape;492;p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6969" y="0"/>
            <a:ext cx="6335031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86395</TotalTime>
  <Words>209</Words>
  <Application>Microsoft Office PowerPoint</Application>
  <PresentationFormat>Widescreen</PresentationFormat>
  <Paragraphs>33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 Spanish Webs Video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89</cp:revision>
  <cp:lastPrinted>2024-02-26T20:55:11Z</cp:lastPrinted>
  <dcterms:created xsi:type="dcterms:W3CDTF">2023-12-15T21:28:02Z</dcterms:created>
  <dcterms:modified xsi:type="dcterms:W3CDTF">2024-02-27T00:25:14Z</dcterms:modified>
</cp:coreProperties>
</file>