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19" r:id="rId2"/>
    <p:sldId id="320" r:id="rId3"/>
    <p:sldId id="321" r:id="rId4"/>
    <p:sldId id="32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2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84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F945FC-5EAF-4C3C-AFFE-1DCA1724910E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F62450-D7BF-4260-AA06-D4A5E0649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838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Google Shape;467;gadb718e1cb_1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8" name="Google Shape;468;gadb718e1cb_1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Google Shape;473;gadb718e1cb_1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4" name="Google Shape;474;gadb718e1cb_1_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Google Shape;481;g4cf0d48aa7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2" name="Google Shape;482;g4cf0d48aa7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Google Shape;488;g12daa91afff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9" name="Google Shape;489;g12daa91afff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707EC-B6D4-C30A-6276-77ADF88DA6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69F6F1-8614-EBEF-FC72-B9A91248E6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711C5C-44A7-A716-545F-E65EE318B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5770C3-DFDC-D2E3-2707-DF3B72D66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7A80B-1051-8BC8-E076-EFBC9D744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58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12D9A-A6AD-483F-0437-37AD6CD47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4208E5-8EEA-597C-1DC1-519B9EC552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1800C7-4F18-2371-1E61-A90310DE7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42E7C9-10AC-7018-C9A5-5D03A1678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5B5930-CE82-424A-5114-3AC3DB05D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398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E16529-EA3A-6331-CF82-B80736E76F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0481A5-A5CF-EACF-33DB-B0CA804609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07101F-019D-9119-FB0E-44F016B33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4A9816-A14D-5D44-153A-FA037BAB9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B4C049-2961-776B-315D-340238E93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563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A9C0E-89FA-4B13-5C0C-6BB7349C1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3C70B8-8943-C379-CA0D-0A0D05AD78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AE0CFD-44E7-9DC9-D84C-863EDF5A5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CCC90D-42BD-AC14-A560-59F17B58B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E8C25E-8768-B516-759C-37158C347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958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3113C-57FF-39FF-C3CC-1A01C75E7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C6BD4E-EA34-DF3A-D69F-915FA14626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B2C045-ADED-EB13-D450-53DCDC8AD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FA407F-2BA0-4BFC-50B9-CC7348088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799974-CDE3-6389-2B3E-492282BC6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30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43540-B242-38F3-AC90-ED373DC2F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6CBA5-F9FB-C81E-43C9-94755E0C9D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B18066-8A1A-FE06-0A0F-F8A15C7D48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AC91B1-53BA-83DC-6642-947BC8134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D31BB1-5E69-7EE3-B303-443194B62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60898B-C051-FE89-2F11-60A9A18AD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810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D633F-C512-058D-F649-61C257570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BC70F7-7004-C58B-9132-0C411C5E79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E4428E-60CD-C88C-79B9-2D050C1FC0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23F92E-31E9-91EA-F3F9-8E170BF8F0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7CBF06-74B3-9B30-1F4F-3818AB8D8E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4AF4D3-C08C-932A-5AA5-CB24C4713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24E06D-36D9-44C6-BB78-7D19FD58E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ACF4E9-6DB7-E917-53E1-BCCF52F1C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370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E1A48-C44E-CF66-FE8E-B437981AA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4502F2-7E76-45B7-E342-3782C368A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628FB6-E0C4-43F6-85EA-0711ABB50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DFB3FF-5604-F6EC-DD10-DB2AFE546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764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23EAC6-00D2-898D-48B4-1B9D3CC36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DEB05E-59BC-0D20-9CAE-D7DB9880C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A26A90-FC22-5092-04A0-ED93AFE4A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594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5D75E-FC1B-2EBA-2F37-5AEEDB031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32849-94F1-9012-2A19-8121B90D2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C4A30E-B286-EC9B-D048-763A3D24C8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75E979-1B1D-B488-C192-0ABA4AB17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A994E9-DCEB-0355-6E60-C012CB202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C2D43B-8D96-6537-5931-4C70791D5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660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39CBA-7880-0350-26BD-9C8C9DC67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5E475D-4010-FFAE-EA7A-0F78CAE811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5000DB-1711-98E1-CBF9-FC640A68C2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C562A9-FAFF-CD79-A57F-ECEB4A1EF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0995F7-5FF3-3D51-4E6B-50B54A980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98BFEC-9609-30B9-CF9F-9292C358B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005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A59104-D1CE-A17D-0867-655A89AB1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5CE64E-24C3-685B-6295-D00265F892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3A82D-0549-0F17-5730-DDFE3A51F5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8C32D-DC59-49BC-BCC4-4B04559FBC9B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88333-71C5-5B43-6D53-EAAE3349B5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B6A047-6888-E179-A902-A52559F4AB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990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SFkc-XqEpO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T29YGvocw9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0" name="Google Shape;470;p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48325" y="0"/>
            <a:ext cx="7122265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471" name="Google Shape;471;p77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5148300" cy="68580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 fontScale="92500" lnSpcReduction="10000"/>
          </a:bodyPr>
          <a:lstStyle/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</a:t>
            </a:r>
            <a:r>
              <a:rPr lang="en-US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52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Spanish Webs Package </a:t>
            </a:r>
            <a:endParaRPr sz="52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52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Price $3,500 each </a:t>
            </a:r>
            <a:endParaRPr sz="52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endParaRPr sz="18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-US" sz="1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      Requirements </a:t>
            </a:r>
            <a:endParaRPr sz="18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0861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lang="en-US" sz="1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Minimum 19 ft ceiling  clearance</a:t>
            </a:r>
            <a:endParaRPr sz="18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0861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lang="en-US" sz="1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18ft by 18ft square of level floor space</a:t>
            </a:r>
            <a:endParaRPr sz="18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0861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lang="en-US" sz="1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Rigging  at venue on site or trussing rigging </a:t>
            </a:r>
            <a:r>
              <a:rPr lang="en-US" sz="18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rigging</a:t>
            </a:r>
            <a:r>
              <a:rPr lang="en-US" sz="1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cost not included in price. Please ask for rigging cost.</a:t>
            </a:r>
            <a:endParaRPr sz="18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-US" sz="1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         </a:t>
            </a:r>
            <a:endParaRPr sz="18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-US" sz="1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   Package Includes                         </a:t>
            </a:r>
            <a:endParaRPr sz="18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0861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lang="en-US" sz="1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Aerial performer </a:t>
            </a:r>
            <a:endParaRPr sz="18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0861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lang="en-US" sz="1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Assistant Web Setter </a:t>
            </a:r>
            <a:endParaRPr sz="18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0861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lang="en-US" sz="1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Choreographed stage act or 3 5-min ambiance sets with 15 minute breaks between sets</a:t>
            </a:r>
            <a:endParaRPr sz="18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0861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lang="en-US" sz="1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Costumes</a:t>
            </a:r>
            <a:endParaRPr sz="18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0861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lang="en-US" sz="1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Liability Insurance day of event up to 1 mill </a:t>
            </a:r>
            <a:endParaRPr sz="18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0861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lang="en-US" sz="1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venue rigging available at additional cost must do a walkthrough of the venue to do an assessment of the possible rigging locations. </a:t>
            </a:r>
            <a:endParaRPr sz="18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Google Shape;476;p78"/>
          <p:cNvSpPr txBox="1">
            <a:spLocks noGrp="1"/>
          </p:cNvSpPr>
          <p:nvPr>
            <p:ph type="title"/>
          </p:nvPr>
        </p:nvSpPr>
        <p:spPr>
          <a:xfrm>
            <a:off x="646111" y="452718"/>
            <a:ext cx="9404700" cy="14004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7" name="Google Shape;477;p78"/>
          <p:cNvSpPr txBox="1">
            <a:spLocks noGrp="1"/>
          </p:cNvSpPr>
          <p:nvPr>
            <p:ph type="body" idx="1"/>
          </p:nvPr>
        </p:nvSpPr>
        <p:spPr>
          <a:xfrm>
            <a:off x="1103312" y="2052918"/>
            <a:ext cx="8946600" cy="4195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478" name="Google Shape;478;p78" descr="Visit CirqueMirage.com for booking info" title="Spanish Webs Cirque Mirage, LLC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79" name="Google Shape;479;p78"/>
          <p:cNvSpPr txBox="1"/>
          <p:nvPr/>
        </p:nvSpPr>
        <p:spPr>
          <a:xfrm>
            <a:off x="2870350" y="0"/>
            <a:ext cx="5799000" cy="290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Spanish Webs Video</a:t>
            </a:r>
            <a:endParaRPr sz="4200" b="1">
              <a:solidFill>
                <a:schemeClr val="l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Google Shape;484;p79"/>
          <p:cNvSpPr txBox="1">
            <a:spLocks noGrp="1"/>
          </p:cNvSpPr>
          <p:nvPr>
            <p:ph type="body" idx="1"/>
          </p:nvPr>
        </p:nvSpPr>
        <p:spPr>
          <a:xfrm>
            <a:off x="12" y="2518143"/>
            <a:ext cx="8946600" cy="4195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485" name="Google Shape;485;p79" descr="Visit https://www.cirquemirage.com/ for booking info" title="Cirque Mirage, LLC Spanish Webs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86" name="Google Shape;486;p79"/>
          <p:cNvSpPr txBox="1">
            <a:spLocks noGrp="1"/>
          </p:cNvSpPr>
          <p:nvPr>
            <p:ph type="title"/>
          </p:nvPr>
        </p:nvSpPr>
        <p:spPr>
          <a:xfrm>
            <a:off x="3972250" y="0"/>
            <a:ext cx="5216400" cy="8298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 </a:t>
            </a:r>
            <a:r>
              <a:rPr lang="en-US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Spanish Webs Video </a:t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Google Shape;491;p80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5856900" cy="68580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</a:t>
            </a:r>
            <a:r>
              <a:rPr lang="en-US" sz="3664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Spanish Webs Package</a:t>
            </a:r>
            <a:endParaRPr sz="3664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3664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Including Portable Rigging </a:t>
            </a:r>
            <a:endParaRPr sz="3664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</a:t>
            </a:r>
            <a:r>
              <a:rPr lang="en-US" sz="3264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Price $6,250 and up</a:t>
            </a:r>
            <a:r>
              <a:rPr lang="en-US" sz="3913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3913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endParaRPr sz="24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-US" sz="1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      Requirements </a:t>
            </a:r>
            <a:endParaRPr sz="18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lang="en-US" sz="1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Minimum 23ft ceiling  clearance</a:t>
            </a:r>
            <a:endParaRPr sz="18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lang="en-US" sz="1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20ft by 20ft square of level floor space</a:t>
            </a:r>
            <a:endParaRPr sz="18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-US" sz="1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         </a:t>
            </a:r>
            <a:endParaRPr sz="18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-US" sz="1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   Package Includes                         </a:t>
            </a:r>
            <a:endParaRPr sz="18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lang="en-US" sz="1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Aerial performer </a:t>
            </a:r>
            <a:endParaRPr sz="18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lang="en-US" sz="1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Assistant Web Setter </a:t>
            </a:r>
            <a:endParaRPr sz="18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lang="en-US" sz="1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Choreographed stage act or 3 5-min ambiance sets with 15 minute breaks between sets.</a:t>
            </a:r>
            <a:endParaRPr sz="18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lang="en-US" sz="1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Costumes</a:t>
            </a:r>
            <a:endParaRPr sz="18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lang="en-US" sz="1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Set up and tear down of Aerial Rigging </a:t>
            </a:r>
            <a:endParaRPr sz="18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lang="en-US" sz="1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Liability Insurance day of event up to 1 mill </a:t>
            </a:r>
            <a:endParaRPr sz="18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lang="en-US" sz="1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venue rigging option available please ask for pricing must do a walkthrough of the venue to do an assessment of the possible rigging locations. </a:t>
            </a:r>
            <a:endParaRPr sz="18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1891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492" name="Google Shape;492;p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56969" y="0"/>
            <a:ext cx="6335031" cy="6857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86395</TotalTime>
  <Words>209</Words>
  <Application>Microsoft Office PowerPoint</Application>
  <PresentationFormat>Widescreen</PresentationFormat>
  <Paragraphs>33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 Spanish Webs Video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Duncan Hesketh</dc:creator>
  <cp:lastModifiedBy>Duncan Hesketh</cp:lastModifiedBy>
  <cp:revision>89</cp:revision>
  <cp:lastPrinted>2024-02-26T20:55:11Z</cp:lastPrinted>
  <dcterms:created xsi:type="dcterms:W3CDTF">2023-12-15T21:28:02Z</dcterms:created>
  <dcterms:modified xsi:type="dcterms:W3CDTF">2024-02-27T00:25:14Z</dcterms:modified>
</cp:coreProperties>
</file>