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53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F945FC-5EAF-4C3C-AFFE-1DCA1724910E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F62450-D7BF-4260-AA06-D4A5E06499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838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601F3D-6903-4616-973D-EA27DA31FBB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473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707EC-B6D4-C30A-6276-77ADF88DA6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69F6F1-8614-EBEF-FC72-B9A91248E6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711C5C-44A7-A716-545F-E65EE318B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5770C3-DFDC-D2E3-2707-DF3B72D66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E7A80B-1051-8BC8-E076-EFBC9D744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958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12D9A-A6AD-483F-0437-37AD6CD47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4208E5-8EEA-597C-1DC1-519B9EC552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1800C7-4F18-2371-1E61-A90310DE7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42E7C9-10AC-7018-C9A5-5D03A1678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5B5930-CE82-424A-5114-3AC3DB05D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398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E16529-EA3A-6331-CF82-B80736E76F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0481A5-A5CF-EACF-33DB-B0CA804609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07101F-019D-9119-FB0E-44F016B33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4A9816-A14D-5D44-153A-FA037BAB9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B4C049-2961-776B-315D-340238E93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563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2A9C0E-89FA-4B13-5C0C-6BB7349C1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3C70B8-8943-C379-CA0D-0A0D05AD78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AE0CFD-44E7-9DC9-D84C-863EDF5A5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CCC90D-42BD-AC14-A560-59F17B58B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E8C25E-8768-B516-759C-37158C347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958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3113C-57FF-39FF-C3CC-1A01C75E7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C6BD4E-EA34-DF3A-D69F-915FA14626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B2C045-ADED-EB13-D450-53DCDC8AD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FA407F-2BA0-4BFC-50B9-CC7348088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799974-CDE3-6389-2B3E-492282BC6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30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43540-B242-38F3-AC90-ED373DC2F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66CBA5-F9FB-C81E-43C9-94755E0C9D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B18066-8A1A-FE06-0A0F-F8A15C7D48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AC91B1-53BA-83DC-6642-947BC8134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D31BB1-5E69-7EE3-B303-443194B62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60898B-C051-FE89-2F11-60A9A18AD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810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3D633F-C512-058D-F649-61C257570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BC70F7-7004-C58B-9132-0C411C5E79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E4428E-60CD-C88C-79B9-2D050C1FC0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A23F92E-31E9-91EA-F3F9-8E170BF8F0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7CBF06-74B3-9B30-1F4F-3818AB8D8E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4AF4D3-C08C-932A-5AA5-CB24C4713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24E06D-36D9-44C6-BB78-7D19FD58E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ACF4E9-6DB7-E917-53E1-BCCF52F1C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370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E1A48-C44E-CF66-FE8E-B437981AA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4502F2-7E76-45B7-E342-3782C368A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628FB6-E0C4-43F6-85EA-0711ABB50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DFB3FF-5604-F6EC-DD10-DB2AFE546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764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23EAC6-00D2-898D-48B4-1B9D3CC36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DEB05E-59BC-0D20-9CAE-D7DB9880C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A26A90-FC22-5092-04A0-ED93AFE4A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594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5D75E-FC1B-2EBA-2F37-5AEEDB031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732849-94F1-9012-2A19-8121B90D24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C4A30E-B286-EC9B-D048-763A3D24C8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75E979-1B1D-B488-C192-0ABA4AB17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A994E9-DCEB-0355-6E60-C012CB202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C2D43B-8D96-6537-5931-4C70791D5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660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39CBA-7880-0350-26BD-9C8C9DC67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5E475D-4010-FFAE-EA7A-0F78CAE811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5000DB-1711-98E1-CBF9-FC640A68C2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C562A9-FAFF-CD79-A57F-ECEB4A1EF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0995F7-5FF3-3D51-4E6B-50B54A980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98BFEC-9609-30B9-CF9F-9292C358B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005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A59104-D1CE-A17D-0867-655A89AB1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5CE64E-24C3-685B-6295-D00265F892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C3A82D-0549-0F17-5730-DDFE3A51F5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8C32D-DC59-49BC-BCC4-4B04559FBC9B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C88333-71C5-5B43-6D53-EAAE3349B5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B6A047-6888-E179-A902-A52559F4AB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990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vimeo.com/showcase/11003465" TargetMode="Externa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1CEC937C-A92B-6E90-54B7-558B873154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187" y="495971"/>
            <a:ext cx="2976456" cy="2977154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2B9A0B-05B2-4030-9BE6-25613BECE91B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0569254" y="6172959"/>
            <a:ext cx="541713" cy="365125"/>
          </a:xfrm>
        </p:spPr>
        <p:txBody>
          <a:bodyPr/>
          <a:lstStyle/>
          <a:p>
            <a:fld id="{AE9247E1-8B9F-43C5-AC1A-30D5214D3D9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C182AA2E-A692-BDF7-3AA1-07529F0B955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76" r="20034"/>
          <a:stretch/>
        </p:blipFill>
        <p:spPr bwMode="auto">
          <a:xfrm>
            <a:off x="1021187" y="495971"/>
            <a:ext cx="2976456" cy="2977154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60BA598E-9998-4697-8480-B444D32C63CE}"/>
              </a:ext>
            </a:extLst>
          </p:cNvPr>
          <p:cNvSpPr txBox="1"/>
          <p:nvPr/>
        </p:nvSpPr>
        <p:spPr>
          <a:xfrm>
            <a:off x="4794364" y="863077"/>
            <a:ext cx="7059584" cy="43396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solidFill>
                  <a:srgbClr val="28A6DF"/>
                </a:solidFill>
                <a:latin typeface="Montserrat" panose="00000500000000000000" pitchFamily="50" charset="0"/>
                <a:hlinkClick r:id="rId5"/>
              </a:rPr>
              <a:t>Watch Scott Bloom: Showcase Videos</a:t>
            </a:r>
            <a:endParaRPr lang="en-US" sz="1200" b="1" dirty="0">
              <a:solidFill>
                <a:srgbClr val="28A6DF"/>
              </a:solidFill>
              <a:latin typeface="Montserrat" panose="00000500000000000000" pitchFamily="50" charset="0"/>
            </a:endParaRPr>
          </a:p>
          <a:p>
            <a:pPr algn="just">
              <a:buClr>
                <a:srgbClr val="28A6DF"/>
              </a:buClr>
              <a:buSzPct val="120000"/>
            </a:pPr>
            <a:endParaRPr lang="en-US" sz="1200" dirty="0">
              <a:highlight>
                <a:srgbClr val="FFFF00"/>
              </a:highlight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i="0" dirty="0">
                <a:effectLst/>
                <a:latin typeface="Montserrat" panose="02000505000000020004" pitchFamily="2" charset="0"/>
              </a:rPr>
              <a:t>Veteran comedian, television personality and highly-respected professional emcee and keynote speaker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2000505000000020004" pitchFamily="2" charset="0"/>
              </a:rPr>
              <a:t>Built a reputation </a:t>
            </a:r>
            <a:r>
              <a:rPr lang="en-US" sz="1200" i="0" dirty="0">
                <a:effectLst/>
                <a:latin typeface="Montserrat" panose="02000505000000020004" pitchFamily="2" charset="0"/>
              </a:rPr>
              <a:t>as the go-to choice for business humor having hosted hundreds of events over two decades for companies such as FedEx, Ford, IBM, MetLife, PepsiCo, Pfizer and Verizon</a:t>
            </a:r>
            <a:endParaRPr lang="en-US" sz="1200" dirty="0"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i="0" dirty="0">
              <a:effectLst/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i="0" dirty="0">
                <a:effectLst/>
                <a:latin typeface="Montserrat" panose="02000505000000020004" pitchFamily="2" charset="0"/>
              </a:rPr>
              <a:t>Has been featured on Comedy Central, has hosted his own weekly VH1 series as well as national simulcasts for the Grammy Awards from the Palace Theatre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2000505000000020004" pitchFamily="2" charset="0"/>
              </a:rPr>
              <a:t>Described as smart, funny, clean and always engaging, never missing a beat, offering an authentic and relatable presence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i="0" dirty="0">
              <a:effectLst/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i="0" dirty="0">
                <a:effectLst/>
                <a:latin typeface="Montserrat" panose="02000505000000020004" pitchFamily="2" charset="0"/>
              </a:rPr>
              <a:t>Praised for his adaptability, turning unexpected moments into corporate gold, </a:t>
            </a:r>
            <a:r>
              <a:rPr lang="en-US" sz="1200" dirty="0">
                <a:latin typeface="Montserrat" panose="02000505000000020004" pitchFamily="2" charset="0"/>
              </a:rPr>
              <a:t>creates atmospheres of connection with an uncanny ability to deliver messages that are always embraced and leave audiences inspired</a:t>
            </a:r>
            <a:endParaRPr lang="en-US" sz="1200" i="0" dirty="0">
              <a:effectLst/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latin typeface="Arial" panose="020B0604020202020204" pitchFamily="34" charset="0"/>
            </a:endParaRPr>
          </a:p>
          <a:p>
            <a:pPr algn="l" fontAlgn="base"/>
            <a:r>
              <a:rPr lang="en-US" sz="1200" b="0" i="0" dirty="0">
                <a:effectLst/>
                <a:latin typeface="Arial" panose="020B0604020202020204" pitchFamily="34" charset="0"/>
              </a:rPr>
              <a:t> KEYNOTE TOPIC:</a:t>
            </a:r>
          </a:p>
          <a:p>
            <a:pPr algn="l" fontAlgn="base"/>
            <a:endParaRPr lang="en-US" sz="1200" dirty="0">
              <a:latin typeface="Arial" panose="020B0604020202020204" pitchFamily="34" charset="0"/>
            </a:endParaRP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US" sz="1200" i="0" dirty="0">
                <a:effectLst/>
                <a:latin typeface="Montserrat" panose="00000500000000000000" pitchFamily="2" charset="0"/>
              </a:rPr>
              <a:t>It’s A Funny Thing</a:t>
            </a:r>
          </a:p>
          <a:p>
            <a:pPr algn="l" fontAlgn="base"/>
            <a:endParaRPr lang="en-US" sz="1200" b="0" i="0" dirty="0">
              <a:effectLst/>
              <a:latin typeface="Arial" panose="020B0604020202020204" pitchFamily="34" charset="0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81E9C843-D5FA-457E-B926-84EBA9EEFF56}"/>
              </a:ext>
            </a:extLst>
          </p:cNvPr>
          <p:cNvSpPr txBox="1">
            <a:spLocks/>
          </p:cNvSpPr>
          <p:nvPr/>
        </p:nvSpPr>
        <p:spPr>
          <a:xfrm>
            <a:off x="269895" y="3368219"/>
            <a:ext cx="4479040" cy="11306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LID4096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b="1" dirty="0">
                <a:latin typeface="Montserrat" panose="00000500000000000000" pitchFamily="2" charset="0"/>
              </a:rPr>
              <a:t>SCOTT BLOOM</a:t>
            </a:r>
            <a:endParaRPr lang="en-US" sz="3200" b="1" dirty="0">
              <a:solidFill>
                <a:schemeClr val="tx1"/>
              </a:solidFill>
              <a:latin typeface="Montserrat" panose="00000500000000000000" pitchFamily="2" charset="0"/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7C00563-F78D-4CA8-B366-24E0BB5C42ED}"/>
              </a:ext>
            </a:extLst>
          </p:cNvPr>
          <p:cNvCxnSpPr>
            <a:cxnSpLocks/>
          </p:cNvCxnSpPr>
          <p:nvPr/>
        </p:nvCxnSpPr>
        <p:spPr>
          <a:xfrm>
            <a:off x="370049" y="4161013"/>
            <a:ext cx="42261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0CF5DC88-0486-F1C6-3F79-1EC26FFF4FB5}"/>
              </a:ext>
            </a:extLst>
          </p:cNvPr>
          <p:cNvSpPr/>
          <p:nvPr/>
        </p:nvSpPr>
        <p:spPr>
          <a:xfrm>
            <a:off x="1270941" y="4287932"/>
            <a:ext cx="2691779" cy="560971"/>
          </a:xfrm>
          <a:prstGeom prst="roundRect">
            <a:avLst>
              <a:gd name="adj" fmla="val 50000"/>
            </a:avLst>
          </a:prstGeom>
          <a:noFill/>
          <a:ln w="28575">
            <a:solidFill>
              <a:srgbClr val="28A6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LID4096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schemeClr val="tx1"/>
                </a:solidFill>
                <a:latin typeface="Montserrat" panose="00000500000000000000" pitchFamily="50" charset="0"/>
              </a:rPr>
              <a:t>Fee: $15,000</a:t>
            </a:r>
            <a:endParaRPr lang="en-US" sz="1100" b="1" i="1" dirty="0">
              <a:solidFill>
                <a:schemeClr val="tx1"/>
              </a:solidFill>
              <a:latin typeface="Montserrat" panose="00000500000000000000" pitchFamily="50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28F848C-2CE0-6178-133D-9B62A4C45BFE}"/>
              </a:ext>
            </a:extLst>
          </p:cNvPr>
          <p:cNvSpPr txBox="1"/>
          <p:nvPr/>
        </p:nvSpPr>
        <p:spPr>
          <a:xfrm>
            <a:off x="637495" y="5099447"/>
            <a:ext cx="395867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i="1" dirty="0">
                <a:latin typeface="Montserrat" panose="00000500000000000000" pitchFamily="50" charset="0"/>
                <a:ea typeface="+mj-ea"/>
                <a:cs typeface="+mj-cs"/>
              </a:rPr>
              <a:t>Client is responsible for a $1,500 travel buyout and hotel accommodations for up to (2) nights </a:t>
            </a:r>
          </a:p>
          <a:p>
            <a:pPr algn="ctr"/>
            <a:r>
              <a:rPr lang="en-US" sz="1000" i="1" dirty="0">
                <a:latin typeface="Montserrat" panose="00000500000000000000" pitchFamily="50" charset="0"/>
                <a:ea typeface="+mj-ea"/>
                <a:cs typeface="+mj-cs"/>
              </a:rPr>
              <a:t>** Travels from Los Angeles, CA</a:t>
            </a:r>
          </a:p>
        </p:txBody>
      </p:sp>
    </p:spTree>
    <p:extLst>
      <p:ext uri="{BB962C8B-B14F-4D97-AF65-F5344CB8AC3E}">
        <p14:creationId xmlns:p14="http://schemas.microsoft.com/office/powerpoint/2010/main" val="5449304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82121</TotalTime>
  <Words>175</Words>
  <Application>Microsoft Office PowerPoint</Application>
  <PresentationFormat>Widescreen</PresentationFormat>
  <Paragraphs>21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Duncan Hesketh</dc:creator>
  <cp:lastModifiedBy>Duncan Hesketh</cp:lastModifiedBy>
  <cp:revision>88</cp:revision>
  <dcterms:created xsi:type="dcterms:W3CDTF">2023-12-15T21:28:02Z</dcterms:created>
  <dcterms:modified xsi:type="dcterms:W3CDTF">2024-02-28T00:38:28Z</dcterms:modified>
</cp:coreProperties>
</file>