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3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6D32C-94A9-476E-918D-7A9D276FA36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F3444-13CC-4ABA-B8A6-BDE185AFA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823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814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2DF9C-C293-2C34-3F21-94BFBFD40C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42D01E-4047-A868-405A-2C5FB48449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DE0BC-A45C-32EB-FCF8-F2274D34F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EF42C-FF30-F7A7-56E8-33E6102F0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B38BD-F5F5-C37E-F877-CD8A60110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0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D754F-0FEE-EDAF-9589-56EB74E13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E5EEBE-0069-091D-A507-556F9EF59B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F23F7-FDE4-5A81-73D1-5BDD1005A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7EA31-26C6-7999-C6E2-D2E025AFA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D17AA-117A-73DB-26FB-FD9BEBCE6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001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292F6D-9AFC-A796-55C7-2FB9580E02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D0069C-DA43-5CF7-05D0-4A177E825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BF380-D510-A854-399A-EAF09FCF1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AC535-800A-CED0-FE03-E0EB45B31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599CB-0FD1-EBAD-D796-034961B02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0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408F-1393-E722-B1F4-53027D7C7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B3990-C131-D949-D3B0-62B2148E4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FB4C5-66A1-1F1F-F1FF-523EB3EC7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5E250-D767-87D6-458A-66FF1F664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3B198-F992-0B22-B60C-1DCBEDF9D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24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483E9-BA4C-542C-1772-28490A20F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8845F3-D8CB-0A43-1EDA-E04577C044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D009B-A12E-F0B8-6399-72D8BE460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A3A28-2136-5ACE-F8FD-4A16D194D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0706B-6CCD-A443-F530-D058A2E6D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460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791E5-5A2E-D395-8947-BE945D0FD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002B0-CED2-935E-B8A3-1D1D0B1E45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C492E3-FB80-F954-DEE5-2F0695F659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14FA2A-C2F7-CC99-7016-2DE28B81E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94A5EE-9E4A-6100-0C3F-5AED8403B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CF19C-4AC7-EB00-0067-B2AECDBCB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1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954F9-A638-C229-36CD-614574389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F12E03-C252-2ACA-C95E-C97FB4D45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3E61A5-334E-B645-D186-7D008A05AD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52262A-65FB-AD5D-A334-23291EB655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C9D0B0-68B1-B413-662F-C20755F53F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31941A-00DD-1FAB-5D3A-407BB0EB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D1BE06-B5CC-8E9E-3BE9-D9BCCCC7D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83083B-73EF-0C6A-5464-A57E894DC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936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18F09-6E49-72FD-C2EC-5F4C2A68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3C54DD-887D-CE0A-9F0D-4A13BA3FA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ED250-2A79-55FB-AC50-A0393D106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A3F6D3-31DF-BF77-397B-96E99BB97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25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476013-BE7D-FFD4-C02F-779A6336F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3B2C48-C11B-B0DB-59FA-E8FEF8361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7D9612-E6D5-3319-0970-E602DAFA2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92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65E0E-3FCA-4AA8-8CFC-9F8F71F9B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62F9B-FF35-01BE-4DE0-CF40034C1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18B325-245E-F16D-ABE5-04CE488E85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3E0E33-CE11-FC66-0CF2-8E09EF3B8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E9E52D-9248-90BE-5FB2-E39124899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4764FA-376F-A722-5EDE-3E2400F81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437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19417-7492-F817-EFCD-A2E2FDB88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6F232E-BC60-6CFD-AD50-D67C34C6BE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806E98-E0F8-9415-8054-9D13945D9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8B7D92-8DD3-4CA2-833C-416C31AFB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3644-06F1-476B-9BB0-A84F720722C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DF0D79-16C6-B5D2-6BB6-C7AAF8FFB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979934-3F1A-F692-FC6E-FA357E495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163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E1C56F-5B3E-4D59-EF80-5BDA9B8EF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42C6E6-B303-2EA8-EB8B-59E16DCDF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6165D-C63F-1CBA-3830-DA9E0044AE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03644-06F1-476B-9BB0-A84F720722C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A4B86-BA51-1980-D6DC-DBFC3B2C6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1A6A2-B2A6-5986-B544-32D6BD653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8319B-22BE-4BA3-9318-F7C7924F6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00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Mdmwts4hz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youtu.be/1S2z527n5-w?si=gor9-8Ipd60hpA0B" TargetMode="External"/><Relationship Id="rId4" Type="http://schemas.openxmlformats.org/officeDocument/2006/relationships/hyperlink" Target="https://www.youtube.com/watch?v=SWvKQmePHp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974634" y="651316"/>
            <a:ext cx="7059584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28A6DF"/>
              </a:buClr>
              <a:buSzPct val="120000"/>
            </a:pPr>
            <a:r>
              <a:rPr lang="en-US" sz="1100" b="1" dirty="0">
                <a:solidFill>
                  <a:srgbClr val="28A6DF"/>
                </a:solidFill>
                <a:latin typeface="Montserrat" panose="00000500000000000000" pitchFamily="50" charset="0"/>
                <a:hlinkClick r:id="rId3"/>
              </a:rPr>
              <a:t>Watch </a:t>
            </a:r>
            <a:r>
              <a:rPr lang="en-US" sz="1100" b="1" dirty="0" err="1">
                <a:solidFill>
                  <a:srgbClr val="28A6DF"/>
                </a:solidFill>
                <a:latin typeface="Montserrat" panose="00000500000000000000" pitchFamily="50" charset="0"/>
                <a:hlinkClick r:id="rId3"/>
              </a:rPr>
              <a:t>Patrizia</a:t>
            </a:r>
            <a:r>
              <a:rPr lang="en-US" sz="1100" b="1" dirty="0">
                <a:solidFill>
                  <a:srgbClr val="28A6DF"/>
                </a:solidFill>
                <a:latin typeface="Montserrat" panose="00000500000000000000" pitchFamily="50" charset="0"/>
                <a:hlinkClick r:id="rId3"/>
              </a:rPr>
              <a:t>: Book Fair Hong Kong</a:t>
            </a:r>
            <a:endParaRPr lang="en-US" sz="11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>
              <a:buClr>
                <a:srgbClr val="28A6DF"/>
              </a:buClr>
              <a:buSzPct val="120000"/>
            </a:pPr>
            <a:endParaRPr lang="en-US" sz="11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>
              <a:buClr>
                <a:srgbClr val="28A6DF"/>
              </a:buClr>
              <a:buSzPct val="120000"/>
            </a:pPr>
            <a:r>
              <a:rPr lang="en-US" sz="1100" b="1" dirty="0">
                <a:solidFill>
                  <a:srgbClr val="28A6DF"/>
                </a:solidFill>
                <a:latin typeface="Montserrat" panose="00000500000000000000" pitchFamily="50" charset="0"/>
                <a:hlinkClick r:id="rId4"/>
              </a:rPr>
              <a:t>Watch </a:t>
            </a:r>
            <a:r>
              <a:rPr lang="en-US" sz="1100" b="1" dirty="0" err="1">
                <a:solidFill>
                  <a:srgbClr val="28A6DF"/>
                </a:solidFill>
                <a:latin typeface="Montserrat" panose="00000500000000000000" pitchFamily="50" charset="0"/>
                <a:hlinkClick r:id="rId4"/>
              </a:rPr>
              <a:t>Patrizia</a:t>
            </a:r>
            <a:r>
              <a:rPr lang="en-US" sz="1100" b="1" dirty="0">
                <a:solidFill>
                  <a:srgbClr val="28A6DF"/>
                </a:solidFill>
                <a:latin typeface="Montserrat" panose="00000500000000000000" pitchFamily="50" charset="0"/>
                <a:hlinkClick r:id="rId4"/>
              </a:rPr>
              <a:t>: Dell Technologies Forum</a:t>
            </a:r>
            <a:endParaRPr lang="en-US" sz="11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>
              <a:buClr>
                <a:srgbClr val="28A6DF"/>
              </a:buClr>
              <a:buSzPct val="120000"/>
            </a:pPr>
            <a:endParaRPr lang="en-US" sz="11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b="0" i="0" dirty="0" err="1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Patrizia</a:t>
            </a:r>
            <a:r>
              <a:rPr lang="en-US" sz="11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 is an award-winning trilingual emcee, a corporate trainer </a:t>
            </a:r>
            <a:r>
              <a:rPr lang="en-US" sz="1100" b="0" i="0" dirty="0" err="1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specialises</a:t>
            </a:r>
            <a:r>
              <a:rPr lang="en-US" sz="11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 in communications and international etiquette, as well as an entrepreneur. ​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Born and raised in the dynamic international city of Hong Kong, </a:t>
            </a:r>
            <a:r>
              <a:rPr lang="en-US" sz="1100" b="0" i="0" dirty="0" err="1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Patrizia</a:t>
            </a:r>
            <a:r>
              <a:rPr lang="en-US" sz="11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 is a global citizen who has an international mindset extensively exposed to other cultures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 err="1">
                <a:latin typeface="Montserrat" panose="00000500000000000000" pitchFamily="2" charset="0"/>
              </a:rPr>
              <a:t>Patrizia</a:t>
            </a:r>
            <a:r>
              <a:rPr lang="en-US" sz="1200" dirty="0">
                <a:latin typeface="Montserrat" panose="00000500000000000000" pitchFamily="2" charset="0"/>
              </a:rPr>
              <a:t> Yeung speaks five languages, has lived and travelled to over 25 countries. She was educated under the British education system while deeply influenced by traditional Chinese values in the family.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b="0" i="0" dirty="0" err="1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Patrizia</a:t>
            </a:r>
            <a:r>
              <a:rPr lang="en-US" sz="11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 was elected President of a local female chapter under international youth leadership platform, a non-profit </a:t>
            </a:r>
            <a:r>
              <a:rPr lang="en-US" sz="1100" b="0" i="0" dirty="0" err="1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organisation</a:t>
            </a:r>
            <a:r>
              <a:rPr lang="en-US" sz="11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, JCI Hong Kong </a:t>
            </a:r>
            <a:r>
              <a:rPr lang="en-US" sz="1100" b="0" i="0" dirty="0" err="1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Jayceettes</a:t>
            </a:r>
            <a:r>
              <a:rPr lang="en-US" sz="11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 (</a:t>
            </a:r>
            <a:r>
              <a:rPr lang="ja-JP" altLang="en-US" sz="11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香港女青年商會</a:t>
            </a:r>
            <a:r>
              <a:rPr lang="en-US" altLang="ja-JP" sz="11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). 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b="0" i="0" dirty="0" err="1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Patrizia</a:t>
            </a:r>
            <a:r>
              <a:rPr lang="en-US" sz="11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 is a Certified International Business Etiquette Trainer from IEPAL in London, UK, an exclusive traditional finishing school trusted by European Aristocracy and Royal families from around the world.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b="0" i="0" dirty="0" err="1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Patrizia</a:t>
            </a:r>
            <a:r>
              <a:rPr lang="en-US" sz="11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 holds a Masters degree in Translation from The Chinese University of Hong Kong. She also studied in California, the United States.    </a:t>
            </a:r>
            <a:endParaRPr lang="en-US" sz="11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>
              <a:buClr>
                <a:srgbClr val="28A6DF"/>
              </a:buClr>
              <a:buSzPct val="120000"/>
            </a:pPr>
            <a:r>
              <a:rPr lang="en-US" sz="1100" b="1" i="0" dirty="0">
                <a:effectLst/>
                <a:latin typeface="Montserrat" panose="02000505000000020004" pitchFamily="2" charset="0"/>
              </a:rPr>
              <a:t>Event Emcee Themes:</a:t>
            </a:r>
          </a:p>
          <a:p>
            <a:pPr>
              <a:buClr>
                <a:srgbClr val="28A6DF"/>
              </a:buClr>
              <a:buSzPct val="120000"/>
            </a:pPr>
            <a:endParaRPr lang="en-US" sz="1100" b="0" i="0" dirty="0">
              <a:solidFill>
                <a:srgbClr val="000017"/>
              </a:solidFill>
              <a:effectLst/>
              <a:latin typeface="Montserrat" panose="02000505000000020004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General Emcee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</a:rPr>
              <a:t>Business Emcee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Virtual Emcee</a:t>
            </a:r>
          </a:p>
          <a:p>
            <a:pPr>
              <a:buClr>
                <a:srgbClr val="28A6DF"/>
              </a:buClr>
              <a:buSzPct val="120000"/>
            </a:pPr>
            <a:endParaRPr lang="en-US" sz="1100" b="1" dirty="0">
              <a:latin typeface="Montserrat" panose="00000500000000000000" pitchFamily="50" charset="0"/>
            </a:endParaRPr>
          </a:p>
          <a:p>
            <a:pPr>
              <a:buClr>
                <a:srgbClr val="28A6DF"/>
              </a:buClr>
              <a:buSzPct val="120000"/>
            </a:pPr>
            <a:endParaRPr lang="en-US" sz="1100" b="1" dirty="0">
              <a:latin typeface="Montserrat" panose="00000500000000000000" pitchFamily="50" charset="0"/>
            </a:endParaRPr>
          </a:p>
          <a:p>
            <a:pPr>
              <a:buClr>
                <a:srgbClr val="28A6DF"/>
              </a:buClr>
              <a:buSzPct val="120000"/>
            </a:pPr>
            <a:endParaRPr lang="en-US" sz="1100" dirty="0">
              <a:latin typeface="Montserrat" panose="00000500000000000000" pitchFamily="50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01206E2-48B1-D626-B65E-F8BA99C25B6F}"/>
              </a:ext>
            </a:extLst>
          </p:cNvPr>
          <p:cNvGrpSpPr/>
          <p:nvPr/>
        </p:nvGrpSpPr>
        <p:grpSpPr>
          <a:xfrm>
            <a:off x="498425" y="4109410"/>
            <a:ext cx="4226116" cy="1194293"/>
            <a:chOff x="396356" y="4462437"/>
            <a:chExt cx="4226116" cy="1194293"/>
          </a:xfrm>
        </p:grpSpPr>
        <p:sp>
          <p:nvSpPr>
            <p:cNvPr id="17" name="TextBox 18">
              <a:extLst>
                <a:ext uri="{FF2B5EF4-FFF2-40B4-BE49-F238E27FC236}">
                  <a16:creationId xmlns:a16="http://schemas.microsoft.com/office/drawing/2014/main" id="{1C05B2D8-427C-4F4B-BFCA-85337D48C867}"/>
                </a:ext>
              </a:extLst>
            </p:cNvPr>
            <p:cNvSpPr txBox="1"/>
            <p:nvPr/>
          </p:nvSpPr>
          <p:spPr>
            <a:xfrm>
              <a:off x="706214" y="5148899"/>
              <a:ext cx="3606401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 dirty="0">
                  <a:latin typeface="Montserrat" panose="00000500000000000000" pitchFamily="50" charset="0"/>
                </a:rPr>
                <a:t>*</a:t>
              </a:r>
              <a:r>
                <a:rPr lang="en-US" sz="900" i="1" dirty="0">
                  <a:latin typeface="Montserrat" panose="00000500000000000000" pitchFamily="50" charset="0"/>
                </a:rPr>
                <a:t>Client is responsible for air travel, transfers and accommodation</a:t>
              </a:r>
            </a:p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** </a:t>
              </a:r>
              <a:r>
                <a:rPr lang="en-US" sz="900" i="1" dirty="0" err="1">
                  <a:latin typeface="Montserrat" panose="00000500000000000000" pitchFamily="50" charset="0"/>
                </a:rPr>
                <a:t>Patrizia</a:t>
              </a:r>
              <a:r>
                <a:rPr lang="en-US" sz="900" i="1" dirty="0">
                  <a:latin typeface="Montserrat" panose="00000500000000000000" pitchFamily="50" charset="0"/>
                </a:rPr>
                <a:t> travels from Hong Kong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7C00563-F78D-4CA8-B366-24E0BB5C42ED}"/>
                </a:ext>
              </a:extLst>
            </p:cNvPr>
            <p:cNvCxnSpPr>
              <a:cxnSpLocks/>
            </p:cNvCxnSpPr>
            <p:nvPr/>
          </p:nvCxnSpPr>
          <p:spPr>
            <a:xfrm>
              <a:off x="396356" y="4462437"/>
              <a:ext cx="42261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5ACC6BC3-6DAB-6A25-AD2B-5ED98B2E65BB}"/>
              </a:ext>
            </a:extLst>
          </p:cNvPr>
          <p:cNvSpPr/>
          <p:nvPr/>
        </p:nvSpPr>
        <p:spPr>
          <a:xfrm>
            <a:off x="1651870" y="4228428"/>
            <a:ext cx="2172150" cy="540573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28A6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Montserrat" panose="00000500000000000000" pitchFamily="50" charset="0"/>
              </a:rPr>
              <a:t>Fee Pending</a:t>
            </a:r>
          </a:p>
        </p:txBody>
      </p:sp>
      <p:pic>
        <p:nvPicPr>
          <p:cNvPr id="6" name="Picture 4">
            <a:hlinkClick r:id="rId5"/>
            <a:extLst>
              <a:ext uri="{FF2B5EF4-FFF2-40B4-BE49-F238E27FC236}">
                <a16:creationId xmlns:a16="http://schemas.microsoft.com/office/drawing/2014/main" id="{B947A60A-2462-291C-47C7-1EFAA96522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30" b="16030"/>
          <a:stretch/>
        </p:blipFill>
        <p:spPr bwMode="auto">
          <a:xfrm>
            <a:off x="1336562" y="432446"/>
            <a:ext cx="2546013" cy="254657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C42F74A3-A2C5-4A0E-6887-D8DAC07475E9}"/>
              </a:ext>
            </a:extLst>
          </p:cNvPr>
          <p:cNvSpPr txBox="1">
            <a:spLocks/>
          </p:cNvSpPr>
          <p:nvPr/>
        </p:nvSpPr>
        <p:spPr>
          <a:xfrm>
            <a:off x="498425" y="3045336"/>
            <a:ext cx="4479040" cy="113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err="1">
                <a:latin typeface="Montserrat" panose="00000500000000000000" pitchFamily="2" charset="0"/>
              </a:rPr>
              <a:t>Patrizia</a:t>
            </a:r>
            <a:r>
              <a:rPr lang="en-US" sz="2800" b="1" dirty="0">
                <a:latin typeface="Montserrat" panose="00000500000000000000" pitchFamily="2" charset="0"/>
              </a:rPr>
              <a:t> Yeung</a:t>
            </a:r>
          </a:p>
          <a:p>
            <a:pPr algn="ctr"/>
            <a:r>
              <a:rPr lang="en-US" sz="2000" dirty="0">
                <a:latin typeface="Montserrat" panose="00000500000000000000" pitchFamily="2" charset="0"/>
              </a:rPr>
              <a:t>Event Emcee</a:t>
            </a:r>
          </a:p>
        </p:txBody>
      </p:sp>
    </p:spTree>
    <p:extLst>
      <p:ext uri="{BB962C8B-B14F-4D97-AF65-F5344CB8AC3E}">
        <p14:creationId xmlns:p14="http://schemas.microsoft.com/office/powerpoint/2010/main" val="4019770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17331</TotalTime>
  <Words>222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French</dc:creator>
  <cp:lastModifiedBy>Duncan Hesketh</cp:lastModifiedBy>
  <cp:revision>47</cp:revision>
  <dcterms:created xsi:type="dcterms:W3CDTF">2022-08-02T19:42:58Z</dcterms:created>
  <dcterms:modified xsi:type="dcterms:W3CDTF">2024-02-06T19:15:14Z</dcterms:modified>
</cp:coreProperties>
</file>