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5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2" d="100"/>
          <a:sy n="122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B842E-6ED7-7743-AB72-A4E46F454A7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3E7A-82C5-534C-B357-8D229C16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40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3142-BBD1-BC1B-FBD5-0986CF1F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EB35F-6062-4039-6570-E6BAF088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C138-2B8A-816B-D657-DDA326D1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C2D9-2216-791E-EACD-F6C01C8C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D4F6-4B5D-99F1-E12D-65ECAB4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EE29-C1C1-EE2D-345D-36EACB6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8C8B9-FEA9-B977-6DD2-1D31DEE7C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6144-7D9B-6C41-1AA5-33CA1462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458E3-13CE-B3E8-97BB-62910F09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B09F-EBC3-4378-0F95-4E535ABD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0B7D0-0247-7131-DDE0-56223982A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7F876-9BDF-A856-B968-6E3FFF4B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5DC2-42D2-2223-D3D7-F812707E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D1990-FC6E-E7A8-F7CB-C7E9A327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83A0-ED7B-3AEA-1FC9-1D6DBA9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A73-0DD0-DA77-DD9F-D55A52C65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9AA6-16AD-D2F1-9DA5-815C4191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834B5-FB05-3E67-C319-4A81593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5E3-B71D-4EE0-DFFB-BF40B818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42F2-3348-42F5-3EF5-D841F590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67AC-6558-EDDB-3D9A-C2DFA154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64D89-B9C5-CCEF-D0C0-83AE60D0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D197-F5BF-3418-1334-14869512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D351F-176C-71E2-A33C-3781F21E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931F-3C9D-0C53-B824-ABB9DDA1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3B86-B909-C0DD-B9DF-98F875F9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63C-AD92-8AEA-CEA0-070204134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BEFC-ACFF-FE47-CA09-178CED6F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7C73-71B1-6EDD-C678-037BC7C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591-C3E1-04DA-EF74-88E308F1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7041C-3755-FB97-93AA-AEAF12C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0E39-8D1C-612B-BB60-8A9DED8E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0DC-A5AA-8E37-2E4E-DE6F2252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F49D-3075-356C-8596-D403B436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E5CC0-61C5-485F-736B-F85DD079D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4416C-310F-445E-DDF4-6791993B3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48990-2BC1-F416-0626-ADA1167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5DC1C-B7C2-F211-5A84-5A044ECC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AE2F1-98C4-5ABE-DB55-1EB6BB35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CB90-32DE-765C-6D5E-19DF3D4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F563-7468-49DC-14CD-8992F8F2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7B3A5-F882-F5FA-F7FA-85BABFDF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941A-9583-7028-FAB8-2D5C557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3998-1DB0-36CA-4835-D0859FEE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9BAC-4165-B1F0-CF5B-560A9588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879D6-EDAA-4831-733F-1103003F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C858-D34C-2AB8-AF47-A8E5EEF1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19E-9034-6285-24AD-C2A56470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F8BB6-CCE4-CBFE-F6B5-2819C64F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B05E1-7920-DE41-1954-D831DFC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219B-7038-CE44-656A-053F937E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CF4E5-75F1-B805-D1ED-CD5785F1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F7BB-45CA-4514-F4A3-528822B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AB47-4333-AE3E-869C-FBC84E7C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2083-E23B-52CE-21BD-169EAF9F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9CD17-CDCC-8D8D-C576-B32488D6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6CFAD-6624-B595-741A-93605DBE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8AFB8-0730-3E04-C9F5-E1238D81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624B9-8768-F8D7-BBCF-8EC3141C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51D86-6C8D-E614-E8F9-B66375F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5B54E-4E4F-BCDC-956C-F08504D32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063-1F93-7C4E-8D10-117B45D12DCE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01D05-4561-206E-308F-3373F23C1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705D-AECB-825F-B8A4-C29508DF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4B279F16-E5C7-EB4F-B319-E0E7F51F0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16607" r="16607"/>
          <a:stretch/>
        </p:blipFill>
        <p:spPr bwMode="auto">
          <a:xfrm>
            <a:off x="1238886" y="702588"/>
            <a:ext cx="2546013" cy="254270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862521" y="1164475"/>
            <a:ext cx="7059584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endParaRPr lang="en-US" sz="1200" b="0" i="0" dirty="0">
              <a:effectLst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spc="-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A</a:t>
            </a:r>
            <a:r>
              <a:rPr lang="en-US" sz="1200" spc="-13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2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Masterful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4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Storyteller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1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and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-2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Thought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3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Leader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-2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in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Media, </a:t>
            </a:r>
            <a:r>
              <a:rPr lang="en-US" sz="120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Fandom,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1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and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2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Innovation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-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redefining</a:t>
            </a:r>
            <a:r>
              <a:rPr lang="en-US" sz="1200" spc="-12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3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the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2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future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2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of</a:t>
            </a:r>
            <a:r>
              <a:rPr lang="en-US" sz="1200" spc="-12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2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entertainment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15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and</a:t>
            </a:r>
            <a:r>
              <a:rPr lang="en-US" sz="1200" spc="-13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 </a:t>
            </a:r>
            <a:r>
              <a:rPr lang="en-US" sz="1200" spc="10" dirty="0">
                <a:solidFill>
                  <a:srgbClr val="2F3C4D"/>
                </a:solidFill>
                <a:latin typeface="Montserrat" panose="00000500000000000000" pitchFamily="2" charset="0"/>
                <a:cs typeface="Lucida Sans Unicode"/>
              </a:rPr>
              <a:t>technology.</a:t>
            </a:r>
            <a:endParaRPr lang="en-US" sz="1200" spc="-40" dirty="0">
              <a:latin typeface="Montserrat" panose="00000500000000000000" pitchFamily="2" charset="0"/>
              <a:cs typeface="Helvetica" panose="020B060402020202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spc="-40" dirty="0">
              <a:latin typeface="Montserrat" panose="00000500000000000000" pitchFamily="2" charset="0"/>
              <a:cs typeface="Helvetica" panose="020B060402020202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Orlando Jones is an award-winning actor, comedian, writer, and producer, celebrated for his versatile talent and expertise in technology.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spc="-40" dirty="0">
              <a:latin typeface="Montserrat" panose="00000500000000000000" pitchFamily="2" charset="0"/>
              <a:cs typeface="Helvetica" panose="020B060402020202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A seasoned speaker, Jones has captivated audiences at events like the Congressional Black Caucus, Summit Mountain Series, and academic institutions, including USC’s Annenberg School, MIT, UCLA, and the University of Minnesota.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spc="-40" dirty="0">
              <a:latin typeface="Montserrat" panose="00000500000000000000" pitchFamily="2" charset="0"/>
              <a:cs typeface="Helvetica" panose="020B060402020202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2" charset="0"/>
              </a:rPr>
              <a:t>What sets Orlando apart is not just his mastery over  multiple facets of the entertainment industry, but also his  nuanced understanding of audience engagement and  social narratives.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spc="-40" dirty="0">
              <a:solidFill>
                <a:prstClr val="black"/>
              </a:solidFill>
              <a:latin typeface="Montserrat" panose="02000505000000020004" pitchFamily="2" charset="0"/>
              <a:cs typeface="Helvetica" panose="020B0604020202020204" pitchFamily="34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spc="-40" dirty="0">
                <a:solidFill>
                  <a:prstClr val="black"/>
                </a:solidFill>
                <a:latin typeface="Montserrat" panose="02000505000000020004" pitchFamily="2" charset="0"/>
                <a:cs typeface="Helvetica" panose="020B0604020202020204" pitchFamily="34" charset="0"/>
              </a:rPr>
              <a:t>Keynote Topics: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spc="-40" dirty="0">
                <a:latin typeface="Montserrat" panose="02000505000000020004" pitchFamily="2" charset="0"/>
                <a:cs typeface="Helvetica" panose="020B0604020202020204" pitchFamily="34" charset="0"/>
              </a:rPr>
              <a:t>OUTTHINK THE COMPETITION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spc="-40" dirty="0">
                <a:latin typeface="Montserrat" panose="02000505000000020004" pitchFamily="2" charset="0"/>
                <a:cs typeface="Helvetica" panose="020B0604020202020204" pitchFamily="34" charset="0"/>
              </a:rPr>
              <a:t>CONQUERING INNOVATION AND CREATIVITY KILLERS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spc="-40" dirty="0">
                <a:latin typeface="Montserrat" panose="02000505000000020004" pitchFamily="2" charset="0"/>
                <a:cs typeface="Helvetica" panose="020B0604020202020204" pitchFamily="34" charset="0"/>
              </a:rPr>
              <a:t>INNOVATING BEYOND THE R&amp;D LAB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269895" y="3190934"/>
            <a:ext cx="4479040" cy="3467353"/>
            <a:chOff x="370049" y="3215479"/>
            <a:chExt cx="4479040" cy="3467353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15479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ORLANDO JONES</a:t>
              </a:r>
            </a:p>
            <a:p>
              <a:pPr algn="ctr"/>
              <a:r>
                <a:rPr lang="en-US" sz="1600" dirty="0">
                  <a:solidFill>
                    <a:schemeClr val="tx1"/>
                  </a:solidFill>
                  <a:latin typeface="Montserrat" panose="02000505000000020004" pitchFamily="2" charset="0"/>
                </a:rPr>
                <a:t>Celebrity Actor, Comedian &amp; Speaker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69361" y="4372486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 Pending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09242" y="4790006"/>
              <a:ext cx="3606401" cy="18928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— </a:t>
              </a:r>
              <a:r>
                <a:rPr lang="en-US" sz="9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Travel consists of: </a:t>
              </a:r>
              <a:endPara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        + RT First class airfare for Orlando (and possibly one assistant)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        + RT Ground Transportation in city of origin and Event city (Black SUV). 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— </a:t>
              </a:r>
              <a:r>
                <a:rPr lang="en-US" sz="9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Accommodations consist of: </a:t>
              </a:r>
              <a:endParaRPr lang="en-US" sz="9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       + Two nights’ hotel accommodations (room + tax and meals)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           — 5-Star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           —  King suite</a:t>
              </a:r>
            </a:p>
            <a:p>
              <a:r>
                <a:rPr lang="en-US" sz="9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            — reservation made by the client and billed directly to Client’s master account</a:t>
              </a:r>
              <a:endParaRPr lang="en-US" sz="900" i="1" dirty="0">
                <a:latin typeface="Montserrat" panose="00000500000000000000" pitchFamily="50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96356" y="4242349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3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5649</TotalTime>
  <Words>221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38</cp:revision>
  <dcterms:created xsi:type="dcterms:W3CDTF">2023-06-13T21:55:48Z</dcterms:created>
  <dcterms:modified xsi:type="dcterms:W3CDTF">2024-02-06T20:39:53Z</dcterms:modified>
</cp:coreProperties>
</file>