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2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8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6zatFVxjOMU" TargetMode="External"/><Relationship Id="rId4" Type="http://schemas.openxmlformats.org/officeDocument/2006/relationships/hyperlink" Target="https://www.youtube.com/watch?v=pjlyUOdbt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056C5211-7EC1-37CC-7865-1B85329A1E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88" b="27536"/>
          <a:stretch/>
        </p:blipFill>
        <p:spPr bwMode="auto">
          <a:xfrm>
            <a:off x="1238885" y="702588"/>
            <a:ext cx="2546013" cy="25488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583159"/>
            <a:ext cx="705958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Michael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Veltri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Decision Making Challenges Busy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Prefessionals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Face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Michael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Veltri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How to Avoid the </a:t>
            </a:r>
            <a:r>
              <a:rPr lang="en-US" sz="1200" b="1" dirty="0" err="1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Fice</a:t>
            </a:r>
            <a:r>
              <a:rPr lang="en-US" sz="1200" b="1" dirty="0">
                <a:solidFill>
                  <a:srgbClr val="00B0F0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Decision Making Traps</a:t>
            </a: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Entrepreneur who was founder and CEO of three successful startup businesses, leading to his experiences with leadership lessons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Author of the national bestseller </a:t>
            </a:r>
            <a:r>
              <a:rPr lang="en-US" sz="1200" i="1" dirty="0">
                <a:latin typeface="Montserrat" panose="02000505000000020004" pitchFamily="2" charset="0"/>
              </a:rPr>
              <a:t>The Mushin Way to Peak Performance: The Path to Productivity, Balance and Success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Recognizing that our successes both organizationally and personally are the culmination of our daily decisions, he elevates organizations, fuel-injects leadership and improves lives through better decision making practices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Decorated Marine Corps veteran and master-instructor in Japanese martial arts, discipline and leadership skills </a:t>
            </a:r>
            <a:r>
              <a:rPr lang="en-US" sz="1200" dirty="0" err="1">
                <a:latin typeface="Montserrat" panose="02000505000000020004" pitchFamily="2" charset="0"/>
              </a:rPr>
              <a:t>tht</a:t>
            </a:r>
            <a:r>
              <a:rPr lang="en-US" sz="1200" dirty="0">
                <a:latin typeface="Montserrat" panose="02000505000000020004" pitchFamily="2" charset="0"/>
              </a:rPr>
              <a:t> he brings to motivate, inspire and illustrate for audiences</a:t>
            </a:r>
            <a:endParaRPr lang="en-US" sz="1200" b="1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1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Sample Takeaways: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Shares insights and research from wide-ranging resources from ancient Japanese warriors to brain science, from business titans to academic research to develop a groundbreaking model for better decision making that leads to unprecedented leadership and pear performance with balance and not burnout</a:t>
            </a:r>
            <a:endParaRPr lang="en-US" sz="1200" b="1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1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0" dirty="0">
                <a:effectLst/>
                <a:latin typeface="Montserrat" panose="02000505000000020004" pitchFamily="2" charset="0"/>
              </a:rPr>
              <a:t>Decision-Making Mastery: How To Deliver Stunning Bottom-Line Results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Slaying the Sales Dragon: How to Crush the Top Line With Unprecedented Decision-Making Prowess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The 5 Decision-Making Secrets: Surprising, Unorthodox Approaches to Powerful Leadership Outcomes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69895" y="3190934"/>
            <a:ext cx="4479040" cy="1989371"/>
            <a:chOff x="370049" y="3215479"/>
            <a:chExt cx="4479040" cy="1989371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MICHAEL VELTRI</a:t>
              </a: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Leadership &amp; Transformation Expert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623368" y="4246490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$21,000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60375" y="4697019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round-trip airfare, ground transportation in event city, hotel accommodations and incidentals for up to two nights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Michael Veltri Nationwide Bestselling Author">
            <a:extLst>
              <a:ext uri="{FF2B5EF4-FFF2-40B4-BE49-F238E27FC236}">
                <a16:creationId xmlns:a16="http://schemas.microsoft.com/office/drawing/2014/main" id="{CC527B28-D284-79E9-C834-DC72F1F49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55" y="5272680"/>
            <a:ext cx="898262" cy="126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00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67752</TotalTime>
  <Words>236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59</cp:revision>
  <dcterms:created xsi:type="dcterms:W3CDTF">2023-12-15T21:28:02Z</dcterms:created>
  <dcterms:modified xsi:type="dcterms:W3CDTF">2024-02-07T21:01:07Z</dcterms:modified>
</cp:coreProperties>
</file>