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2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3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Srsxz1Y5tk&amp;ab_channel=UNINTERRUPT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7959654-ADAA-4A75-9828-FBA8C8214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1361" r="1361"/>
          <a:stretch/>
        </p:blipFill>
        <p:spPr bwMode="auto">
          <a:xfrm>
            <a:off x="1254809" y="663603"/>
            <a:ext cx="2525135" cy="259579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863077"/>
            <a:ext cx="7059584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Maverick Carter share his story of Intern to CEO. 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Business manager for Lebron James since 2006.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Co-founder of SpringHill Entertainment, Projects include the Disney XD series </a:t>
            </a:r>
            <a:r>
              <a:rPr lang="en-US" sz="1200" i="1" dirty="0">
                <a:latin typeface="Montserrat" panose="00000500000000000000" pitchFamily="50" charset="0"/>
              </a:rPr>
              <a:t>Becoming</a:t>
            </a:r>
            <a:r>
              <a:rPr lang="en-US" sz="1200" dirty="0">
                <a:latin typeface="Montserrat" panose="00000500000000000000" pitchFamily="50" charset="0"/>
              </a:rPr>
              <a:t>, the Starz series </a:t>
            </a:r>
            <a:r>
              <a:rPr lang="en-US" sz="1200" i="1" dirty="0">
                <a:latin typeface="Montserrat" panose="00000500000000000000" pitchFamily="50" charset="0"/>
              </a:rPr>
              <a:t>Survivor's Remorse</a:t>
            </a:r>
            <a:r>
              <a:rPr lang="en-US" sz="1200" dirty="0">
                <a:latin typeface="Montserrat" panose="00000500000000000000" pitchFamily="50" charset="0"/>
              </a:rPr>
              <a:t>, the NBC game show </a:t>
            </a:r>
            <a:r>
              <a:rPr lang="en-US" sz="1200" i="1" dirty="0">
                <a:latin typeface="Montserrat" panose="00000500000000000000" pitchFamily="50" charset="0"/>
              </a:rPr>
              <a:t>The Wall</a:t>
            </a:r>
            <a:r>
              <a:rPr lang="en-US" sz="1200" dirty="0">
                <a:latin typeface="Montserrat" panose="00000500000000000000" pitchFamily="50" charset="0"/>
              </a:rPr>
              <a:t>, the Bleacher Report spinoff </a:t>
            </a:r>
            <a:r>
              <a:rPr lang="en-US" sz="1200" i="1" dirty="0">
                <a:latin typeface="Montserrat" panose="00000500000000000000" pitchFamily="50" charset="0"/>
              </a:rPr>
              <a:t>Uninterrupted</a:t>
            </a:r>
            <a:r>
              <a:rPr lang="en-US" sz="1200" dirty="0">
                <a:latin typeface="Montserrat" panose="00000500000000000000" pitchFamily="50" charset="0"/>
              </a:rPr>
              <a:t>, and </a:t>
            </a:r>
            <a:r>
              <a:rPr lang="en-US" sz="1200" i="1" dirty="0">
                <a:latin typeface="Montserrat" panose="00000500000000000000" pitchFamily="50" charset="0"/>
              </a:rPr>
              <a:t>Space Jam: A New Legacy</a:t>
            </a:r>
            <a:r>
              <a:rPr lang="en-US" sz="1200" dirty="0">
                <a:latin typeface="Montserrat" panose="00000500000000000000" pitchFamily="50" charset="0"/>
              </a:rPr>
              <a:t>.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1" dirty="0">
                <a:latin typeface="Montserrat" panose="00000500000000000000" pitchFamily="50" charset="0"/>
              </a:rPr>
              <a:t>Uninterrupted, </a:t>
            </a:r>
            <a:r>
              <a:rPr lang="en-US" sz="1200" dirty="0">
                <a:latin typeface="Montserrat" panose="00000500000000000000" pitchFamily="50" charset="0"/>
              </a:rPr>
              <a:t>the multimedia platform he created with LeBron James in 2015, empowers athletes to develop and amplify their stories.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As a co-founder and principal of LRMR, an agent and sports-marketing company, he was instrumental in securing James’ lifetime deal with Nike, the largest single-athlete guarantee and the first lifetime commitment in the company’s history. 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Currently on Board of Directors for Live Nation Entertainment and Equinox Group as well as the Advisory Council for the Smithsonian’s National Museum of African American History and Culture.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Keynote Topics: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Moderated Q &amp; A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0" y="3190934"/>
            <a:ext cx="4989443" cy="1388586"/>
            <a:chOff x="100154" y="3215479"/>
            <a:chExt cx="4989443" cy="1388586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100154" y="3215479"/>
              <a:ext cx="4989443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LEMON MILK" panose="00000500000000000000" pitchFamily="50" charset="0"/>
                </a:rPr>
                <a:t>Maverick Carter</a:t>
              </a:r>
            </a:p>
            <a:p>
              <a:pPr algn="ctr"/>
              <a:r>
                <a:rPr lang="en-US" sz="1600" b="1" dirty="0">
                  <a:latin typeface="Montserrat" panose="02000505000000020004" pitchFamily="2" charset="0"/>
                </a:rPr>
                <a:t>Founder  &amp; CEO of SpringHill Entertainment</a:t>
              </a:r>
              <a:endParaRPr lang="en-US" b="1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77322" y="4276871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$45,000 ++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3301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0C89167-77FF-4BB2-84B8-95F50D888B90}"/>
              </a:ext>
            </a:extLst>
          </p:cNvPr>
          <p:cNvSpPr txBox="1"/>
          <p:nvPr/>
        </p:nvSpPr>
        <p:spPr>
          <a:xfrm>
            <a:off x="806368" y="4645482"/>
            <a:ext cx="3606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latin typeface="Montserrat" panose="00000500000000000000" pitchFamily="50" charset="0"/>
              </a:rPr>
              <a:t>*Client is responsible for unrestricted first-class roundtrip airfare, professional ground transportation in home and event city, first class hotel accommodations, meals, and incidentals for two.</a:t>
            </a:r>
          </a:p>
        </p:txBody>
      </p:sp>
      <p:sp>
        <p:nvSpPr>
          <p:cNvPr id="10" name="Rectangle: Rounded Corners 15">
            <a:extLst>
              <a:ext uri="{FF2B5EF4-FFF2-40B4-BE49-F238E27FC236}">
                <a16:creationId xmlns:a16="http://schemas.microsoft.com/office/drawing/2014/main" id="{14F34FBC-3E18-5D44-9F57-EA195E5658AB}"/>
              </a:ext>
            </a:extLst>
          </p:cNvPr>
          <p:cNvSpPr/>
          <p:nvPr/>
        </p:nvSpPr>
        <p:spPr>
          <a:xfrm>
            <a:off x="5763355" y="4509352"/>
            <a:ext cx="5844989" cy="45929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>
                <a:solidFill>
                  <a:schemeClr val="tx1"/>
                </a:solidFill>
                <a:latin typeface="Montserrat" panose="00000500000000000000" pitchFamily="50" charset="0"/>
              </a:rPr>
              <a:t>CONSIDER THE CONNECTION: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Montserrat" panose="00000500000000000000" pitchFamily="50" charset="0"/>
              </a:rPr>
              <a:t>Inspirational story</a:t>
            </a:r>
          </a:p>
        </p:txBody>
      </p:sp>
    </p:spTree>
    <p:extLst>
      <p:ext uri="{BB962C8B-B14F-4D97-AF65-F5344CB8AC3E}">
        <p14:creationId xmlns:p14="http://schemas.microsoft.com/office/powerpoint/2010/main" val="1836554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80328</TotalTime>
  <Words>210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LEMON MILK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76</cp:revision>
  <dcterms:created xsi:type="dcterms:W3CDTF">2023-12-15T21:28:02Z</dcterms:created>
  <dcterms:modified xsi:type="dcterms:W3CDTF">2024-02-22T19:18:21Z</dcterms:modified>
</cp:coreProperties>
</file>