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0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youtube.com/watch?v=J0f3qyB9luk" TargetMode="External"/><Relationship Id="rId4" Type="http://schemas.openxmlformats.org/officeDocument/2006/relationships/hyperlink" Target="https://www.youtube.com/watch?v=NvuMVSBS6h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1BAE511-FD08-4FE0-BDAC-8F52EA217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8" b="3078"/>
          <a:stretch/>
        </p:blipFill>
        <p:spPr bwMode="auto">
          <a:xfrm>
            <a:off x="1339038" y="716001"/>
            <a:ext cx="2632887" cy="255383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C347C36-6BAD-47DF-A629-2724BE4D307D}"/>
              </a:ext>
            </a:extLst>
          </p:cNvPr>
          <p:cNvGrpSpPr/>
          <p:nvPr/>
        </p:nvGrpSpPr>
        <p:grpSpPr>
          <a:xfrm>
            <a:off x="370049" y="3215479"/>
            <a:ext cx="4479040" cy="2056221"/>
            <a:chOff x="370049" y="3171089"/>
            <a:chExt cx="4479040" cy="2056221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17108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JULIE FOUDY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USA Female Soccer Legend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4177409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69362" y="4268950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$Pending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6369" y="4719479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first class, round-trip airfare, ground transportation, hotel accommodations and incidentals for two people for up to two nights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/>
              </a:rPr>
              <a:t>Watch Video 1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/>
              </a:rPr>
              <a:t>Watch Judy: Glamour Interview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As a player, she has competed in 274 matches between 1987 and 2004, serving as captain for 13 of her 17 seasons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Served as president of the Women’s Sports Foundation from 2000-2002 and received the FIFA Fair Play Award for her trip to Pakistan in 1997 to examine the working conditions of factories of her then-sponsor, Reebok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Author of Choose to Matter: Being Courageously and Fabulously YOU, a book for teenage girls and young women on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A founding co-owner of the female majority-owned and operated new women’s professional soccer team in Los Angeles, Angel City FC, that began play in the NWSL in 2022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0"/>
            </a:endParaRPr>
          </a:p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Key Takeaways: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Discusses her rise to the top as a female soccer player, the hardships she overcame as a female athlete and inspires audiences to persevere through any obstacle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srgbClr val="00B0F0"/>
              </a:solidFill>
              <a:highlight>
                <a:srgbClr val="FFFF00"/>
              </a:highlight>
              <a:latin typeface="Montserrat" panose="00000500000000000000" pitchFamily="50" charset="0"/>
            </a:endParaRPr>
          </a:p>
        </p:txBody>
      </p:sp>
      <p:pic>
        <p:nvPicPr>
          <p:cNvPr id="5" name="Picture 4" descr="A book cover with text&#10;&#10;Description automatically generated">
            <a:extLst>
              <a:ext uri="{FF2B5EF4-FFF2-40B4-BE49-F238E27FC236}">
                <a16:creationId xmlns:a16="http://schemas.microsoft.com/office/drawing/2014/main" id="{9A3EFBA3-3E35-FA47-13D3-BF9B896780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18" y="5331148"/>
            <a:ext cx="1047525" cy="13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59191</TotalTime>
  <Words>189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53</cp:revision>
  <dcterms:created xsi:type="dcterms:W3CDTF">2023-12-15T21:28:02Z</dcterms:created>
  <dcterms:modified xsi:type="dcterms:W3CDTF">2024-02-01T22:19:33Z</dcterms:modified>
</cp:coreProperties>
</file>