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1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0F94-4C4E-482B-93B0-93C86F815041}" type="datetimeFigureOut">
              <a:rPr lang="en-US" smtClean="0"/>
              <a:t>9/29/2023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3F389-3EAA-4FBE-B2DB-C84661678FCE}" type="slidenum">
              <a:rPr lang="en-US" smtClean="0"/>
              <a:t>‹#›</a:t>
            </a:fld>
            <a:endParaRPr lang="en-US"/>
          </a:p>
        </p:txBody>
      </p:sp>
    </p:spTree>
    <p:extLst>
      <p:ext uri="{BB962C8B-B14F-4D97-AF65-F5344CB8AC3E}">
        <p14:creationId xmlns:p14="http://schemas.microsoft.com/office/powerpoint/2010/main" val="29532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91838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B6B9-3BD8-BDBE-A0D0-FDCCCAD58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5757-50D9-381D-57EA-ECA1080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98464-AF98-88CC-0A0D-F3EAB427B8E2}"/>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5" name="Footer Placeholder 4">
            <a:extLst>
              <a:ext uri="{FF2B5EF4-FFF2-40B4-BE49-F238E27FC236}">
                <a16:creationId xmlns:a16="http://schemas.microsoft.com/office/drawing/2014/main" id="{FB201C5D-0DB4-BF58-DB97-0690EAF0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D24BD-15B5-5607-A823-14E1CE82FDE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1212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3AC-E287-35F7-7985-CF89EE187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FFEE4-2F54-FE97-E1DD-67088B38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AB18D-1524-27BB-CD37-B6EAFC815581}"/>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5" name="Footer Placeholder 4">
            <a:extLst>
              <a:ext uri="{FF2B5EF4-FFF2-40B4-BE49-F238E27FC236}">
                <a16:creationId xmlns:a16="http://schemas.microsoft.com/office/drawing/2014/main" id="{60755A7E-5C6F-8393-8001-033325D09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76CE-F7B7-DD11-0A41-044A540276EE}"/>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5306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C72EF-F1CF-1145-5107-7A780DB1D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57B8F-530D-334B-7C0C-1CB0BDFCD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7013F-FF55-EE97-0DEF-265AC6129389}"/>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5" name="Footer Placeholder 4">
            <a:extLst>
              <a:ext uri="{FF2B5EF4-FFF2-40B4-BE49-F238E27FC236}">
                <a16:creationId xmlns:a16="http://schemas.microsoft.com/office/drawing/2014/main" id="{55D2C55C-BDA3-B9E6-1150-CA49D51CB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7753-60D8-0C53-CD1C-209FB7D1DE6A}"/>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5502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38BD-CDD3-A1F7-615F-0A38BA1A1C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78F8D-B79C-8C66-AEE4-1DB183A4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783B-5619-D2B5-1AF6-3C4FA98127AF}"/>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5" name="Footer Placeholder 4">
            <a:extLst>
              <a:ext uri="{FF2B5EF4-FFF2-40B4-BE49-F238E27FC236}">
                <a16:creationId xmlns:a16="http://schemas.microsoft.com/office/drawing/2014/main" id="{DD995098-51F7-8126-8614-DD9FF551D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631-802C-F1EE-2475-655E303CB013}"/>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60058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D5A2-8234-E3CA-31B4-1903884A9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3FCD6-3B3E-BE4E-5B81-27E5BC8E7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EE31D-573A-C30D-7233-8FA7858E37C2}"/>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5" name="Footer Placeholder 4">
            <a:extLst>
              <a:ext uri="{FF2B5EF4-FFF2-40B4-BE49-F238E27FC236}">
                <a16:creationId xmlns:a16="http://schemas.microsoft.com/office/drawing/2014/main" id="{9FC09B96-61F0-6FE4-C0C0-B505C9A3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12B3A-D991-0FB5-5C82-9D842A8D05D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42550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59-E32B-03D3-C974-A4198BEC1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8F6E7-6E6D-1C66-317E-2757000A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B69FE3-F5EC-F6BF-462B-A9845DA8E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75A568-75FD-4F11-1545-4E20FB95AFD3}"/>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6" name="Footer Placeholder 5">
            <a:extLst>
              <a:ext uri="{FF2B5EF4-FFF2-40B4-BE49-F238E27FC236}">
                <a16:creationId xmlns:a16="http://schemas.microsoft.com/office/drawing/2014/main" id="{CBF28B45-55B4-8274-8B53-B705640DE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B7F9C-50C8-61E1-DC5E-E8D4DA65CD40}"/>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08842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ABA-B86D-9949-64DF-B4AE204036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B08C5-5ED7-0BE0-908D-AA94442B0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4CB19-75BB-E4EC-3086-CE5839037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BE49E-E801-66B5-4952-0896CE5A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8D898-02CC-AA7E-D524-138858A90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E83E6-03E4-959E-0D35-A4CB8DB7A0EB}"/>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8" name="Footer Placeholder 7">
            <a:extLst>
              <a:ext uri="{FF2B5EF4-FFF2-40B4-BE49-F238E27FC236}">
                <a16:creationId xmlns:a16="http://schemas.microsoft.com/office/drawing/2014/main" id="{B407FD93-F755-0660-7CEB-46452ED288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5D8C0-3514-D9B1-F9B8-43607E2A484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3054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C2B0-215E-F858-B782-7415D987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8895E-53B0-814D-9EBD-84E34A440F9F}"/>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4" name="Footer Placeholder 3">
            <a:extLst>
              <a:ext uri="{FF2B5EF4-FFF2-40B4-BE49-F238E27FC236}">
                <a16:creationId xmlns:a16="http://schemas.microsoft.com/office/drawing/2014/main" id="{8D49D40E-B616-6095-1AEB-7D2AEF104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4F12E1-31D3-6529-3293-3977F257BB1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90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57339-8296-4A21-F89B-C6160E77F952}"/>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3" name="Footer Placeholder 2">
            <a:extLst>
              <a:ext uri="{FF2B5EF4-FFF2-40B4-BE49-F238E27FC236}">
                <a16:creationId xmlns:a16="http://schemas.microsoft.com/office/drawing/2014/main" id="{4906B679-4948-DFB6-D118-2D5DFFC2A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2DF-EC32-CD28-C0A3-F9BA989A3EE5}"/>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2105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2887-57F0-44DA-1531-2CF4B1A66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CB14E-70AE-6587-537F-DB76DEEE2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BE982-4A3F-475A-C494-2125E6B5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9D727-0793-413A-50CF-B2C631C01069}"/>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6" name="Footer Placeholder 5">
            <a:extLst>
              <a:ext uri="{FF2B5EF4-FFF2-40B4-BE49-F238E27FC236}">
                <a16:creationId xmlns:a16="http://schemas.microsoft.com/office/drawing/2014/main" id="{DFA76225-51E0-DBFA-BC57-D0C586742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11DC8-CE69-0F23-F0F4-D7C92B6733E2}"/>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417431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48CF-E52F-7407-5688-DB0183CB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C69E-7A5E-B33D-DD29-EEAAF4AD3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393B9-C7CB-F6E8-21C6-5FE92E997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4E48-DBE3-09EA-F10A-CE7DDF269299}"/>
              </a:ext>
            </a:extLst>
          </p:cNvPr>
          <p:cNvSpPr>
            <a:spLocks noGrp="1"/>
          </p:cNvSpPr>
          <p:nvPr>
            <p:ph type="dt" sz="half" idx="10"/>
          </p:nvPr>
        </p:nvSpPr>
        <p:spPr/>
        <p:txBody>
          <a:bodyPr/>
          <a:lstStyle/>
          <a:p>
            <a:fld id="{59291A60-B9CA-426E-B7A1-B68737838F14}" type="datetimeFigureOut">
              <a:rPr lang="en-US" smtClean="0"/>
              <a:t>9/29/2023</a:t>
            </a:fld>
            <a:endParaRPr lang="en-US"/>
          </a:p>
        </p:txBody>
      </p:sp>
      <p:sp>
        <p:nvSpPr>
          <p:cNvPr id="6" name="Footer Placeholder 5">
            <a:extLst>
              <a:ext uri="{FF2B5EF4-FFF2-40B4-BE49-F238E27FC236}">
                <a16:creationId xmlns:a16="http://schemas.microsoft.com/office/drawing/2014/main" id="{6F6FA1F9-4CB9-FDFE-5C0F-378C838D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7A30E-B643-C201-80B0-B4A4495D60D4}"/>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2513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EE82F-45B9-25D1-782B-5C1E864B1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CFF0F5-0F5E-7E2B-982B-0BC662674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34F-1EB8-2297-DDBE-CFD211EF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1A60-B9CA-426E-B7A1-B68737838F14}" type="datetimeFigureOut">
              <a:rPr lang="en-US" smtClean="0"/>
              <a:t>9/29/2023</a:t>
            </a:fld>
            <a:endParaRPr lang="en-US"/>
          </a:p>
        </p:txBody>
      </p:sp>
      <p:sp>
        <p:nvSpPr>
          <p:cNvPr id="5" name="Footer Placeholder 4">
            <a:extLst>
              <a:ext uri="{FF2B5EF4-FFF2-40B4-BE49-F238E27FC236}">
                <a16:creationId xmlns:a16="http://schemas.microsoft.com/office/drawing/2014/main" id="{5ACF134E-7E58-D5D0-FE57-EDCD2C066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6753F-85F0-9A97-1F5E-56052AC35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31E12-317D-4153-AAA0-7BF01ADA47C7}" type="slidenum">
              <a:rPr lang="en-US" smtClean="0"/>
              <a:t>‹#›</a:t>
            </a:fld>
            <a:endParaRPr lang="en-US"/>
          </a:p>
        </p:txBody>
      </p:sp>
    </p:spTree>
    <p:extLst>
      <p:ext uri="{BB962C8B-B14F-4D97-AF65-F5344CB8AC3E}">
        <p14:creationId xmlns:p14="http://schemas.microsoft.com/office/powerpoint/2010/main" val="42136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10091111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youtu.be/Iqi-cfZvNZ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25842" y="4863834"/>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815465" y="1229229"/>
            <a:ext cx="7059584" cy="4154984"/>
          </a:xfrm>
          <a:prstGeom prst="rect">
            <a:avLst/>
          </a:prstGeom>
          <a:noFill/>
        </p:spPr>
        <p:txBody>
          <a:bodyPr wrap="square">
            <a:spAutoFit/>
          </a:bodyPr>
          <a:lstStyle/>
          <a:p>
            <a:pPr>
              <a:buClr>
                <a:srgbClr val="28A6DF"/>
              </a:buClr>
              <a:buSzPct val="120000"/>
            </a:pPr>
            <a:r>
              <a:rPr lang="en-US" sz="1200" b="0" i="0" u="none" strike="noStrike" dirty="0">
                <a:solidFill>
                  <a:srgbClr val="00B0F0"/>
                </a:solidFill>
                <a:effectLst/>
                <a:latin typeface="Montserrat" pitchFamily="2" charset="77"/>
                <a:hlinkClick r:id="rId3">
                  <a:extLst>
                    <a:ext uri="{A12FA001-AC4F-418D-AE19-62706E023703}">
                      <ahyp:hlinkClr xmlns:ahyp="http://schemas.microsoft.com/office/drawing/2018/hyperlinkcolor" val="tx"/>
                    </a:ext>
                  </a:extLst>
                </a:hlinkClick>
              </a:rPr>
              <a:t>Watch DJ Cory Live</a:t>
            </a:r>
            <a:endParaRPr lang="en-US" sz="1200" b="0" i="0" u="none" strike="noStrike" dirty="0">
              <a:solidFill>
                <a:srgbClr val="00B0F0"/>
              </a:solidFill>
              <a:effectLst/>
              <a:latin typeface="Montserrat" pitchFamily="2" charset="77"/>
            </a:endParaRPr>
          </a:p>
          <a:p>
            <a:pPr>
              <a:buClr>
                <a:srgbClr val="28A6DF"/>
              </a:buClr>
              <a:buSzPct val="120000"/>
            </a:pPr>
            <a:endParaRPr lang="en-US" sz="1200" dirty="0">
              <a:solidFill>
                <a:srgbClr val="00B0F0"/>
              </a:solidFill>
              <a:latin typeface="Montserrat" pitchFamily="2" charset="77"/>
            </a:endParaRPr>
          </a:p>
          <a:p>
            <a:pPr>
              <a:buClr>
                <a:srgbClr val="28A6DF"/>
              </a:buClr>
              <a:buSzPct val="120000"/>
            </a:pPr>
            <a:r>
              <a:rPr lang="en-US" sz="1200" b="0" i="0" u="none" strike="noStrike" dirty="0">
                <a:solidFill>
                  <a:srgbClr val="00B0F0"/>
                </a:solidFill>
                <a:effectLst/>
                <a:latin typeface="Montserrat" pitchFamily="2" charset="77"/>
                <a:hlinkClick r:id="rId4">
                  <a:extLst>
                    <a:ext uri="{A12FA001-AC4F-418D-AE19-62706E023703}">
                      <ahyp:hlinkClr xmlns:ahyp="http://schemas.microsoft.com/office/drawing/2018/hyperlinkcolor" val="tx"/>
                    </a:ext>
                  </a:extLst>
                </a:hlinkClick>
              </a:rPr>
              <a:t>Watch Cory's Hosting Reel</a:t>
            </a:r>
            <a:endParaRPr lang="en-US" sz="1200" b="0" i="0" u="none" strike="noStrike" dirty="0">
              <a:solidFill>
                <a:srgbClr val="00B0F0"/>
              </a:solidFill>
              <a:effectLst/>
              <a:latin typeface="Montserrat" pitchFamily="2" charset="77"/>
            </a:endParaRPr>
          </a:p>
          <a:p>
            <a:pPr>
              <a:buClr>
                <a:srgbClr val="28A6DF"/>
              </a:buClr>
              <a:buSzPct val="120000"/>
            </a:pPr>
            <a:endParaRPr lang="en-US" sz="1200" dirty="0">
              <a:solidFill>
                <a:srgbClr val="00ADEF"/>
              </a:solidFill>
              <a:latin typeface="Montserrat" pitchFamily="2" charset="77"/>
            </a:endParaRPr>
          </a:p>
          <a:p>
            <a:pPr>
              <a:buClr>
                <a:srgbClr val="28A6DF"/>
              </a:buClr>
              <a:buSzPct val="120000"/>
            </a:pPr>
            <a:endParaRPr lang="en-US" sz="1200" dirty="0">
              <a:highlight>
                <a:srgbClr val="FFFF00"/>
              </a:highlight>
              <a:latin typeface="Montserrat" pitchFamily="2" charset="77"/>
            </a:endParaRPr>
          </a:p>
          <a:p>
            <a:pPr marL="174625" indent="-174625" algn="just">
              <a:buClr>
                <a:srgbClr val="28A6DF"/>
              </a:buClr>
              <a:buSzPct val="120000"/>
              <a:buFont typeface="Montserrat" panose="00000500000000000000" pitchFamily="50" charset="0"/>
              <a:buChar char="›"/>
            </a:pPr>
            <a:r>
              <a:rPr lang="en-US" sz="1200" b="0" i="0" dirty="0">
                <a:effectLst/>
                <a:latin typeface="Montserrat" pitchFamily="2" charset="77"/>
              </a:rPr>
              <a:t>He has worked on some of the most prestigious shows and been a part of some of the most A-List events including the “Glee Season Premiere Event” and the “FOX Fall Premiere Party” where he reported live from the red carpet for fox.com. Cory is the current Warmup Host &amp; DJ for “Dancing with the Stars,” "The Voice," "So You Think You Can Dance,” “America’s Got Talent” and the Grand Daddy of </a:t>
            </a:r>
            <a:r>
              <a:rPr lang="en-US" sz="1200" b="0" i="0" dirty="0" err="1">
                <a:effectLst/>
                <a:latin typeface="Montserrat" pitchFamily="2" charset="77"/>
              </a:rPr>
              <a:t>em</a:t>
            </a:r>
            <a:r>
              <a:rPr lang="en-US" sz="1200" b="0" i="0" dirty="0">
                <a:effectLst/>
                <a:latin typeface="Montserrat" pitchFamily="2" charset="77"/>
              </a:rPr>
              <a:t> all…”American Idol!” He has Emceed events for DirecTV, Disney Red Carpet Premieres, AT&amp;T and Apple Computers Inc., just to name a few. </a:t>
            </a:r>
          </a:p>
          <a:p>
            <a:pPr marL="174625" indent="-174625" algn="just">
              <a:buClr>
                <a:srgbClr val="28A6DF"/>
              </a:buClr>
              <a:buSzPct val="120000"/>
              <a:buFont typeface="Montserrat" panose="00000500000000000000" pitchFamily="50" charset="0"/>
              <a:buChar char="›"/>
            </a:pPr>
            <a:endParaRPr lang="en-US" sz="1200" b="0" i="0" dirty="0">
              <a:effectLst/>
              <a:latin typeface="Montserrat" pitchFamily="2" charset="77"/>
            </a:endParaRP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anose="02000505000000020004" pitchFamily="2" charset="0"/>
              </a:rPr>
              <a:t>Host of the Emmy nominated, “</a:t>
            </a:r>
            <a:r>
              <a:rPr lang="en-US" sz="1200" dirty="0" err="1">
                <a:solidFill>
                  <a:srgbClr val="000000"/>
                </a:solidFill>
                <a:latin typeface="Montserrat" panose="02000505000000020004" pitchFamily="2" charset="0"/>
              </a:rPr>
              <a:t>Pictureka</a:t>
            </a:r>
            <a:r>
              <a:rPr lang="en-US" sz="1200" dirty="0">
                <a:solidFill>
                  <a:srgbClr val="000000"/>
                </a:solidFill>
                <a:latin typeface="Montserrat" panose="02000505000000020004" pitchFamily="2" charset="0"/>
              </a:rPr>
              <a:t>!”, a family game show and host the pilot “Bizarre Comfort Foods” for the Discovery Channel and has hosted several premiers and red carpet events for A-list celebrities and hit TV shows </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itchFamily="2" charset="77"/>
              </a:rPr>
              <a:t>Cory Almeida is versatile, charming and a consummate professional. So the next time you turn on your TV, look for the guy on the mic, in front of the crowd, or behind the turntables, chances are it’ll be…Cory Almeida!</a:t>
            </a:r>
            <a:endParaRPr lang="en-US" sz="1200" dirty="0">
              <a:latin typeface="Montserrat" pitchFamily="2" charset="77"/>
            </a:endParaRP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2000505000000020004" pitchFamily="2"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454025" y="3154368"/>
            <a:ext cx="4663110" cy="1903193"/>
            <a:chOff x="272961" y="2875633"/>
            <a:chExt cx="4663110" cy="1910406"/>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272961" y="2875633"/>
              <a:ext cx="466311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t>CORY ALMEIDA</a:t>
              </a:r>
            </a:p>
            <a:p>
              <a:pPr algn="ctr"/>
              <a:endParaRPr lang="en-US" sz="1600" dirty="0">
                <a:solidFill>
                  <a:schemeClr val="tx1"/>
                </a:solidFill>
                <a:latin typeface="Montserrat" panose="02000505000000020004" pitchFamily="2" charset="0"/>
              </a:endParaRPr>
            </a:p>
            <a:p>
              <a:pPr algn="ctr"/>
              <a:r>
                <a:rPr lang="en-US" sz="1600" dirty="0">
                  <a:solidFill>
                    <a:schemeClr val="tx1"/>
                  </a:solidFill>
                  <a:latin typeface="Montserrat" panose="02000505000000020004" pitchFamily="2" charset="0"/>
                </a:rPr>
                <a:t>Event Emcee, Conference DJ &amp; </a:t>
              </a:r>
            </a:p>
            <a:p>
              <a:pPr algn="ctr"/>
              <a:r>
                <a:rPr lang="en-US" sz="1600" dirty="0">
                  <a:solidFill>
                    <a:schemeClr val="tx1"/>
                  </a:solidFill>
                  <a:latin typeface="Montserrat" panose="02000505000000020004" pitchFamily="2" charset="0"/>
                </a:rPr>
                <a:t>Keynote Speaker</a:t>
              </a: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184844" y="4294102"/>
              <a:ext cx="2839344" cy="491937"/>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$6,500</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672522" y="4275906"/>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D8DBD26-0032-CBF1-7D83-4E93F28AFC3E}"/>
              </a:ext>
            </a:extLst>
          </p:cNvPr>
          <p:cNvSpPr txBox="1"/>
          <p:nvPr/>
        </p:nvSpPr>
        <p:spPr>
          <a:xfrm>
            <a:off x="857302" y="5219120"/>
            <a:ext cx="3606401" cy="507831"/>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roundtrip airfare, ground transportation, hotel accommodations and incidentals for up to two nights where required.</a:t>
            </a:r>
          </a:p>
        </p:txBody>
      </p:sp>
      <p:pic>
        <p:nvPicPr>
          <p:cNvPr id="7" name="Picture 6">
            <a:extLst>
              <a:ext uri="{FF2B5EF4-FFF2-40B4-BE49-F238E27FC236}">
                <a16:creationId xmlns:a16="http://schemas.microsoft.com/office/drawing/2014/main" id="{670EAA3B-17E3-3D85-92C6-407F6C73277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173" t="-27" r="-1173" b="23903"/>
          <a:stretch/>
        </p:blipFill>
        <p:spPr bwMode="auto">
          <a:xfrm>
            <a:off x="1185175" y="165391"/>
            <a:ext cx="2976456" cy="2977154"/>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646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12029</TotalTime>
  <Words>254</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57</cp:revision>
  <dcterms:created xsi:type="dcterms:W3CDTF">2023-01-24T22:07:27Z</dcterms:created>
  <dcterms:modified xsi:type="dcterms:W3CDTF">2023-09-29T23:35:58Z</dcterms:modified>
</cp:coreProperties>
</file>