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518"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7AAE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22" d="100"/>
          <a:sy n="122" d="100"/>
        </p:scale>
        <p:origin x="96" y="25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0AA0F94-4C4E-482B-93B0-93C86F815041}" type="datetimeFigureOut">
              <a:rPr lang="en-US" smtClean="0"/>
              <a:t>9/29/2023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753F389-3EAA-4FBE-B2DB-C84661678FCE}" type="slidenum">
              <a:rPr lang="en-US" smtClean="0"/>
              <a:t>‹#›</a:t>
            </a:fld>
            <a:endParaRPr lang="en-US"/>
          </a:p>
        </p:txBody>
      </p:sp>
    </p:spTree>
    <p:extLst>
      <p:ext uri="{BB962C8B-B14F-4D97-AF65-F5344CB8AC3E}">
        <p14:creationId xmlns:p14="http://schemas.microsoft.com/office/powerpoint/2010/main" val="295325348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61601F3D-6903-4616-973D-EA27DA31FBBB}" type="slidenum">
              <a:rPr lang="en-US" smtClean="0"/>
              <a:t>1</a:t>
            </a:fld>
            <a:endParaRPr lang="en-US"/>
          </a:p>
        </p:txBody>
      </p:sp>
    </p:spTree>
    <p:extLst>
      <p:ext uri="{BB962C8B-B14F-4D97-AF65-F5344CB8AC3E}">
        <p14:creationId xmlns:p14="http://schemas.microsoft.com/office/powerpoint/2010/main" val="291838861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71B6B9-3BD8-BDBE-A0D0-FDCCCAD58B18}"/>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489D5757-50D9-381D-57EA-ECA108085EF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8A698464-AF98-88CC-0A0D-F3EAB427B8E2}"/>
              </a:ext>
            </a:extLst>
          </p:cNvPr>
          <p:cNvSpPr>
            <a:spLocks noGrp="1"/>
          </p:cNvSpPr>
          <p:nvPr>
            <p:ph type="dt" sz="half" idx="10"/>
          </p:nvPr>
        </p:nvSpPr>
        <p:spPr/>
        <p:txBody>
          <a:bodyPr/>
          <a:lstStyle/>
          <a:p>
            <a:fld id="{59291A60-B9CA-426E-B7A1-B68737838F14}" type="datetimeFigureOut">
              <a:rPr lang="en-US" smtClean="0"/>
              <a:t>9/29/2023</a:t>
            </a:fld>
            <a:endParaRPr lang="en-US"/>
          </a:p>
        </p:txBody>
      </p:sp>
      <p:sp>
        <p:nvSpPr>
          <p:cNvPr id="5" name="Footer Placeholder 4">
            <a:extLst>
              <a:ext uri="{FF2B5EF4-FFF2-40B4-BE49-F238E27FC236}">
                <a16:creationId xmlns:a16="http://schemas.microsoft.com/office/drawing/2014/main" id="{FB201C5D-0DB4-BF58-DB97-0690EAF0A0A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A8D24BD-15B5-5607-A823-14E1CE82FDE9}"/>
              </a:ext>
            </a:extLst>
          </p:cNvPr>
          <p:cNvSpPr>
            <a:spLocks noGrp="1"/>
          </p:cNvSpPr>
          <p:nvPr>
            <p:ph type="sldNum" sz="quarter" idx="12"/>
          </p:nvPr>
        </p:nvSpPr>
        <p:spPr/>
        <p:txBody>
          <a:bodyPr/>
          <a:lstStyle/>
          <a:p>
            <a:fld id="{4D931E12-317D-4153-AAA0-7BF01ADA47C7}" type="slidenum">
              <a:rPr lang="en-US" smtClean="0"/>
              <a:t>‹#›</a:t>
            </a:fld>
            <a:endParaRPr lang="en-US"/>
          </a:p>
        </p:txBody>
      </p:sp>
    </p:spTree>
    <p:extLst>
      <p:ext uri="{BB962C8B-B14F-4D97-AF65-F5344CB8AC3E}">
        <p14:creationId xmlns:p14="http://schemas.microsoft.com/office/powerpoint/2010/main" val="11212203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8983AC-E287-35F7-7985-CF89EE18756D}"/>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3D0FFEE4-2F54-FE97-E1DD-67088B38B17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2EAB18D-1524-27BB-CD37-B6EAFC815581}"/>
              </a:ext>
            </a:extLst>
          </p:cNvPr>
          <p:cNvSpPr>
            <a:spLocks noGrp="1"/>
          </p:cNvSpPr>
          <p:nvPr>
            <p:ph type="dt" sz="half" idx="10"/>
          </p:nvPr>
        </p:nvSpPr>
        <p:spPr/>
        <p:txBody>
          <a:bodyPr/>
          <a:lstStyle/>
          <a:p>
            <a:fld id="{59291A60-B9CA-426E-B7A1-B68737838F14}" type="datetimeFigureOut">
              <a:rPr lang="en-US" smtClean="0"/>
              <a:t>9/29/2023</a:t>
            </a:fld>
            <a:endParaRPr lang="en-US"/>
          </a:p>
        </p:txBody>
      </p:sp>
      <p:sp>
        <p:nvSpPr>
          <p:cNvPr id="5" name="Footer Placeholder 4">
            <a:extLst>
              <a:ext uri="{FF2B5EF4-FFF2-40B4-BE49-F238E27FC236}">
                <a16:creationId xmlns:a16="http://schemas.microsoft.com/office/drawing/2014/main" id="{60755A7E-5C6F-8393-8001-033325D09B5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5D276CE-F7B7-DD11-0A41-044A540276EE}"/>
              </a:ext>
            </a:extLst>
          </p:cNvPr>
          <p:cNvSpPr>
            <a:spLocks noGrp="1"/>
          </p:cNvSpPr>
          <p:nvPr>
            <p:ph type="sldNum" sz="quarter" idx="12"/>
          </p:nvPr>
        </p:nvSpPr>
        <p:spPr/>
        <p:txBody>
          <a:bodyPr/>
          <a:lstStyle/>
          <a:p>
            <a:fld id="{4D931E12-317D-4153-AAA0-7BF01ADA47C7}" type="slidenum">
              <a:rPr lang="en-US" smtClean="0"/>
              <a:t>‹#›</a:t>
            </a:fld>
            <a:endParaRPr lang="en-US"/>
          </a:p>
        </p:txBody>
      </p:sp>
    </p:spTree>
    <p:extLst>
      <p:ext uri="{BB962C8B-B14F-4D97-AF65-F5344CB8AC3E}">
        <p14:creationId xmlns:p14="http://schemas.microsoft.com/office/powerpoint/2010/main" val="15306408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15C72EF-F1CF-1145-5107-7A780DB1DED7}"/>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E2C57B8F-530D-334B-7C0C-1CB0BDFCDD6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5B7013F-FF55-EE97-0DEF-265AC6129389}"/>
              </a:ext>
            </a:extLst>
          </p:cNvPr>
          <p:cNvSpPr>
            <a:spLocks noGrp="1"/>
          </p:cNvSpPr>
          <p:nvPr>
            <p:ph type="dt" sz="half" idx="10"/>
          </p:nvPr>
        </p:nvSpPr>
        <p:spPr/>
        <p:txBody>
          <a:bodyPr/>
          <a:lstStyle/>
          <a:p>
            <a:fld id="{59291A60-B9CA-426E-B7A1-B68737838F14}" type="datetimeFigureOut">
              <a:rPr lang="en-US" smtClean="0"/>
              <a:t>9/29/2023</a:t>
            </a:fld>
            <a:endParaRPr lang="en-US"/>
          </a:p>
        </p:txBody>
      </p:sp>
      <p:sp>
        <p:nvSpPr>
          <p:cNvPr id="5" name="Footer Placeholder 4">
            <a:extLst>
              <a:ext uri="{FF2B5EF4-FFF2-40B4-BE49-F238E27FC236}">
                <a16:creationId xmlns:a16="http://schemas.microsoft.com/office/drawing/2014/main" id="{55D2C55C-BDA3-B9E6-1150-CA49D51CBE1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AA17753-60D8-0C53-CD1C-209FB7D1DE6A}"/>
              </a:ext>
            </a:extLst>
          </p:cNvPr>
          <p:cNvSpPr>
            <a:spLocks noGrp="1"/>
          </p:cNvSpPr>
          <p:nvPr>
            <p:ph type="sldNum" sz="quarter" idx="12"/>
          </p:nvPr>
        </p:nvSpPr>
        <p:spPr/>
        <p:txBody>
          <a:bodyPr/>
          <a:lstStyle/>
          <a:p>
            <a:fld id="{4D931E12-317D-4153-AAA0-7BF01ADA47C7}" type="slidenum">
              <a:rPr lang="en-US" smtClean="0"/>
              <a:t>‹#›</a:t>
            </a:fld>
            <a:endParaRPr lang="en-US"/>
          </a:p>
        </p:txBody>
      </p:sp>
    </p:spTree>
    <p:extLst>
      <p:ext uri="{BB962C8B-B14F-4D97-AF65-F5344CB8AC3E}">
        <p14:creationId xmlns:p14="http://schemas.microsoft.com/office/powerpoint/2010/main" val="25502439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FA38BD-CDD3-A1F7-615F-0A38BA1A1CF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CA78F8D-B79C-8C66-AEE4-1DB183A4566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EAD783B-5619-D2B5-1AF6-3C4FA98127AF}"/>
              </a:ext>
            </a:extLst>
          </p:cNvPr>
          <p:cNvSpPr>
            <a:spLocks noGrp="1"/>
          </p:cNvSpPr>
          <p:nvPr>
            <p:ph type="dt" sz="half" idx="10"/>
          </p:nvPr>
        </p:nvSpPr>
        <p:spPr/>
        <p:txBody>
          <a:bodyPr/>
          <a:lstStyle/>
          <a:p>
            <a:fld id="{59291A60-B9CA-426E-B7A1-B68737838F14}" type="datetimeFigureOut">
              <a:rPr lang="en-US" smtClean="0"/>
              <a:t>9/29/2023</a:t>
            </a:fld>
            <a:endParaRPr lang="en-US"/>
          </a:p>
        </p:txBody>
      </p:sp>
      <p:sp>
        <p:nvSpPr>
          <p:cNvPr id="5" name="Footer Placeholder 4">
            <a:extLst>
              <a:ext uri="{FF2B5EF4-FFF2-40B4-BE49-F238E27FC236}">
                <a16:creationId xmlns:a16="http://schemas.microsoft.com/office/drawing/2014/main" id="{DD995098-51F7-8126-8614-DD9FF551D7F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820E631-802C-F1EE-2475-655E303CB013}"/>
              </a:ext>
            </a:extLst>
          </p:cNvPr>
          <p:cNvSpPr>
            <a:spLocks noGrp="1"/>
          </p:cNvSpPr>
          <p:nvPr>
            <p:ph type="sldNum" sz="quarter" idx="12"/>
          </p:nvPr>
        </p:nvSpPr>
        <p:spPr/>
        <p:txBody>
          <a:bodyPr/>
          <a:lstStyle/>
          <a:p>
            <a:fld id="{4D931E12-317D-4153-AAA0-7BF01ADA47C7}" type="slidenum">
              <a:rPr lang="en-US" smtClean="0"/>
              <a:t>‹#›</a:t>
            </a:fld>
            <a:endParaRPr lang="en-US"/>
          </a:p>
        </p:txBody>
      </p:sp>
    </p:spTree>
    <p:extLst>
      <p:ext uri="{BB962C8B-B14F-4D97-AF65-F5344CB8AC3E}">
        <p14:creationId xmlns:p14="http://schemas.microsoft.com/office/powerpoint/2010/main" val="6005846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3AD5A2-8234-E3CA-31B4-1903884A9FB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3453FCD6-3B3E-BE4E-5B81-27E5BC8E702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99EE31D-573A-C30D-7233-8FA7858E37C2}"/>
              </a:ext>
            </a:extLst>
          </p:cNvPr>
          <p:cNvSpPr>
            <a:spLocks noGrp="1"/>
          </p:cNvSpPr>
          <p:nvPr>
            <p:ph type="dt" sz="half" idx="10"/>
          </p:nvPr>
        </p:nvSpPr>
        <p:spPr/>
        <p:txBody>
          <a:bodyPr/>
          <a:lstStyle/>
          <a:p>
            <a:fld id="{59291A60-B9CA-426E-B7A1-B68737838F14}" type="datetimeFigureOut">
              <a:rPr lang="en-US" smtClean="0"/>
              <a:t>9/29/2023</a:t>
            </a:fld>
            <a:endParaRPr lang="en-US"/>
          </a:p>
        </p:txBody>
      </p:sp>
      <p:sp>
        <p:nvSpPr>
          <p:cNvPr id="5" name="Footer Placeholder 4">
            <a:extLst>
              <a:ext uri="{FF2B5EF4-FFF2-40B4-BE49-F238E27FC236}">
                <a16:creationId xmlns:a16="http://schemas.microsoft.com/office/drawing/2014/main" id="{9FC09B96-61F0-6FE4-C0C0-B505C9A3808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7E12B3A-D991-0FB5-5C82-9D842A8D05D7}"/>
              </a:ext>
            </a:extLst>
          </p:cNvPr>
          <p:cNvSpPr>
            <a:spLocks noGrp="1"/>
          </p:cNvSpPr>
          <p:nvPr>
            <p:ph type="sldNum" sz="quarter" idx="12"/>
          </p:nvPr>
        </p:nvSpPr>
        <p:spPr/>
        <p:txBody>
          <a:bodyPr/>
          <a:lstStyle/>
          <a:p>
            <a:fld id="{4D931E12-317D-4153-AAA0-7BF01ADA47C7}" type="slidenum">
              <a:rPr lang="en-US" smtClean="0"/>
              <a:t>‹#›</a:t>
            </a:fld>
            <a:endParaRPr lang="en-US"/>
          </a:p>
        </p:txBody>
      </p:sp>
    </p:spTree>
    <p:extLst>
      <p:ext uri="{BB962C8B-B14F-4D97-AF65-F5344CB8AC3E}">
        <p14:creationId xmlns:p14="http://schemas.microsoft.com/office/powerpoint/2010/main" val="34255042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DA1559-E32B-03D3-C974-A4198BEC104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468F6E7-6E6D-1C66-317E-2757000A7343}"/>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FB69FE3-F5EC-F6BF-462B-A9845DA8EC9F}"/>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4775A568-75FD-4F11-1545-4E20FB95AFD3}"/>
              </a:ext>
            </a:extLst>
          </p:cNvPr>
          <p:cNvSpPr>
            <a:spLocks noGrp="1"/>
          </p:cNvSpPr>
          <p:nvPr>
            <p:ph type="dt" sz="half" idx="10"/>
          </p:nvPr>
        </p:nvSpPr>
        <p:spPr/>
        <p:txBody>
          <a:bodyPr/>
          <a:lstStyle/>
          <a:p>
            <a:fld id="{59291A60-B9CA-426E-B7A1-B68737838F14}" type="datetimeFigureOut">
              <a:rPr lang="en-US" smtClean="0"/>
              <a:t>9/29/2023</a:t>
            </a:fld>
            <a:endParaRPr lang="en-US"/>
          </a:p>
        </p:txBody>
      </p:sp>
      <p:sp>
        <p:nvSpPr>
          <p:cNvPr id="6" name="Footer Placeholder 5">
            <a:extLst>
              <a:ext uri="{FF2B5EF4-FFF2-40B4-BE49-F238E27FC236}">
                <a16:creationId xmlns:a16="http://schemas.microsoft.com/office/drawing/2014/main" id="{CBF28B45-55B4-8274-8B53-B705640DE74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C2B7F9C-50C8-61E1-DC5E-E8D4DA65CD40}"/>
              </a:ext>
            </a:extLst>
          </p:cNvPr>
          <p:cNvSpPr>
            <a:spLocks noGrp="1"/>
          </p:cNvSpPr>
          <p:nvPr>
            <p:ph type="sldNum" sz="quarter" idx="12"/>
          </p:nvPr>
        </p:nvSpPr>
        <p:spPr/>
        <p:txBody>
          <a:bodyPr/>
          <a:lstStyle/>
          <a:p>
            <a:fld id="{4D931E12-317D-4153-AAA0-7BF01ADA47C7}" type="slidenum">
              <a:rPr lang="en-US" smtClean="0"/>
              <a:t>‹#›</a:t>
            </a:fld>
            <a:endParaRPr lang="en-US"/>
          </a:p>
        </p:txBody>
      </p:sp>
    </p:spTree>
    <p:extLst>
      <p:ext uri="{BB962C8B-B14F-4D97-AF65-F5344CB8AC3E}">
        <p14:creationId xmlns:p14="http://schemas.microsoft.com/office/powerpoint/2010/main" val="10884272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F11ABA-B86D-9949-64DF-B4AE2040362C}"/>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13EB08C5-5ED7-0BE0-908D-AA94442B0DF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CA4CB19-75BB-E4EC-3086-CE5839037BE6}"/>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F6BE49E-E801-66B5-4952-0896CE5A70E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FA8D898-02CC-AA7E-D524-138858A9079D}"/>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AB3E83E6-03E4-959E-0D35-A4CB8DB7A0EB}"/>
              </a:ext>
            </a:extLst>
          </p:cNvPr>
          <p:cNvSpPr>
            <a:spLocks noGrp="1"/>
          </p:cNvSpPr>
          <p:nvPr>
            <p:ph type="dt" sz="half" idx="10"/>
          </p:nvPr>
        </p:nvSpPr>
        <p:spPr/>
        <p:txBody>
          <a:bodyPr/>
          <a:lstStyle/>
          <a:p>
            <a:fld id="{59291A60-B9CA-426E-B7A1-B68737838F14}" type="datetimeFigureOut">
              <a:rPr lang="en-US" smtClean="0"/>
              <a:t>9/29/2023</a:t>
            </a:fld>
            <a:endParaRPr lang="en-US"/>
          </a:p>
        </p:txBody>
      </p:sp>
      <p:sp>
        <p:nvSpPr>
          <p:cNvPr id="8" name="Footer Placeholder 7">
            <a:extLst>
              <a:ext uri="{FF2B5EF4-FFF2-40B4-BE49-F238E27FC236}">
                <a16:creationId xmlns:a16="http://schemas.microsoft.com/office/drawing/2014/main" id="{B407FD93-F755-0660-7CEB-46452ED2884F}"/>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1615D8C0-3514-D9B1-F9B8-43607E2A4847}"/>
              </a:ext>
            </a:extLst>
          </p:cNvPr>
          <p:cNvSpPr>
            <a:spLocks noGrp="1"/>
          </p:cNvSpPr>
          <p:nvPr>
            <p:ph type="sldNum" sz="quarter" idx="12"/>
          </p:nvPr>
        </p:nvSpPr>
        <p:spPr/>
        <p:txBody>
          <a:bodyPr/>
          <a:lstStyle/>
          <a:p>
            <a:fld id="{4D931E12-317D-4153-AAA0-7BF01ADA47C7}" type="slidenum">
              <a:rPr lang="en-US" smtClean="0"/>
              <a:t>‹#›</a:t>
            </a:fld>
            <a:endParaRPr lang="en-US"/>
          </a:p>
        </p:txBody>
      </p:sp>
    </p:spTree>
    <p:extLst>
      <p:ext uri="{BB962C8B-B14F-4D97-AF65-F5344CB8AC3E}">
        <p14:creationId xmlns:p14="http://schemas.microsoft.com/office/powerpoint/2010/main" val="23054279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93C2B0-215E-F858-B782-7415D987A3F9}"/>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ACE8895E-53B0-814D-9EBD-84E34A440F9F}"/>
              </a:ext>
            </a:extLst>
          </p:cNvPr>
          <p:cNvSpPr>
            <a:spLocks noGrp="1"/>
          </p:cNvSpPr>
          <p:nvPr>
            <p:ph type="dt" sz="half" idx="10"/>
          </p:nvPr>
        </p:nvSpPr>
        <p:spPr/>
        <p:txBody>
          <a:bodyPr/>
          <a:lstStyle/>
          <a:p>
            <a:fld id="{59291A60-B9CA-426E-B7A1-B68737838F14}" type="datetimeFigureOut">
              <a:rPr lang="en-US" smtClean="0"/>
              <a:t>9/29/2023</a:t>
            </a:fld>
            <a:endParaRPr lang="en-US"/>
          </a:p>
        </p:txBody>
      </p:sp>
      <p:sp>
        <p:nvSpPr>
          <p:cNvPr id="4" name="Footer Placeholder 3">
            <a:extLst>
              <a:ext uri="{FF2B5EF4-FFF2-40B4-BE49-F238E27FC236}">
                <a16:creationId xmlns:a16="http://schemas.microsoft.com/office/drawing/2014/main" id="{8D49D40E-B616-6095-1AEB-7D2AEF104511}"/>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BE4F12E1-31D3-6529-3293-3977F257BB19}"/>
              </a:ext>
            </a:extLst>
          </p:cNvPr>
          <p:cNvSpPr>
            <a:spLocks noGrp="1"/>
          </p:cNvSpPr>
          <p:nvPr>
            <p:ph type="sldNum" sz="quarter" idx="12"/>
          </p:nvPr>
        </p:nvSpPr>
        <p:spPr/>
        <p:txBody>
          <a:bodyPr/>
          <a:lstStyle/>
          <a:p>
            <a:fld id="{4D931E12-317D-4153-AAA0-7BF01ADA47C7}" type="slidenum">
              <a:rPr lang="en-US" smtClean="0"/>
              <a:t>‹#›</a:t>
            </a:fld>
            <a:endParaRPr lang="en-US"/>
          </a:p>
        </p:txBody>
      </p:sp>
    </p:spTree>
    <p:extLst>
      <p:ext uri="{BB962C8B-B14F-4D97-AF65-F5344CB8AC3E}">
        <p14:creationId xmlns:p14="http://schemas.microsoft.com/office/powerpoint/2010/main" val="9057615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CF57339-8296-4A21-F89B-C6160E77F952}"/>
              </a:ext>
            </a:extLst>
          </p:cNvPr>
          <p:cNvSpPr>
            <a:spLocks noGrp="1"/>
          </p:cNvSpPr>
          <p:nvPr>
            <p:ph type="dt" sz="half" idx="10"/>
          </p:nvPr>
        </p:nvSpPr>
        <p:spPr/>
        <p:txBody>
          <a:bodyPr/>
          <a:lstStyle/>
          <a:p>
            <a:fld id="{59291A60-B9CA-426E-B7A1-B68737838F14}" type="datetimeFigureOut">
              <a:rPr lang="en-US" smtClean="0"/>
              <a:t>9/29/2023</a:t>
            </a:fld>
            <a:endParaRPr lang="en-US"/>
          </a:p>
        </p:txBody>
      </p:sp>
      <p:sp>
        <p:nvSpPr>
          <p:cNvPr id="3" name="Footer Placeholder 2">
            <a:extLst>
              <a:ext uri="{FF2B5EF4-FFF2-40B4-BE49-F238E27FC236}">
                <a16:creationId xmlns:a16="http://schemas.microsoft.com/office/drawing/2014/main" id="{4906B679-4948-DFB6-D118-2D5DFFC2AD2C}"/>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487272DF-EC32-CD28-C0A3-F9BA989A3EE5}"/>
              </a:ext>
            </a:extLst>
          </p:cNvPr>
          <p:cNvSpPr>
            <a:spLocks noGrp="1"/>
          </p:cNvSpPr>
          <p:nvPr>
            <p:ph type="sldNum" sz="quarter" idx="12"/>
          </p:nvPr>
        </p:nvSpPr>
        <p:spPr/>
        <p:txBody>
          <a:bodyPr/>
          <a:lstStyle/>
          <a:p>
            <a:fld id="{4D931E12-317D-4153-AAA0-7BF01ADA47C7}" type="slidenum">
              <a:rPr lang="en-US" smtClean="0"/>
              <a:t>‹#›</a:t>
            </a:fld>
            <a:endParaRPr lang="en-US"/>
          </a:p>
        </p:txBody>
      </p:sp>
    </p:spTree>
    <p:extLst>
      <p:ext uri="{BB962C8B-B14F-4D97-AF65-F5344CB8AC3E}">
        <p14:creationId xmlns:p14="http://schemas.microsoft.com/office/powerpoint/2010/main" val="32105012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712887-57F0-44DA-1531-2CF4B1A6683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F0CB14E-70AE-6587-537F-DB76DEEE294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70BE982-4A3F-475A-C494-2125E6B5526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839D727-0793-413A-50CF-B2C631C01069}"/>
              </a:ext>
            </a:extLst>
          </p:cNvPr>
          <p:cNvSpPr>
            <a:spLocks noGrp="1"/>
          </p:cNvSpPr>
          <p:nvPr>
            <p:ph type="dt" sz="half" idx="10"/>
          </p:nvPr>
        </p:nvSpPr>
        <p:spPr/>
        <p:txBody>
          <a:bodyPr/>
          <a:lstStyle/>
          <a:p>
            <a:fld id="{59291A60-B9CA-426E-B7A1-B68737838F14}" type="datetimeFigureOut">
              <a:rPr lang="en-US" smtClean="0"/>
              <a:t>9/29/2023</a:t>
            </a:fld>
            <a:endParaRPr lang="en-US"/>
          </a:p>
        </p:txBody>
      </p:sp>
      <p:sp>
        <p:nvSpPr>
          <p:cNvPr id="6" name="Footer Placeholder 5">
            <a:extLst>
              <a:ext uri="{FF2B5EF4-FFF2-40B4-BE49-F238E27FC236}">
                <a16:creationId xmlns:a16="http://schemas.microsoft.com/office/drawing/2014/main" id="{DFA76225-51E0-DBFA-BC57-D0C58674249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8611DC8-CE69-0F23-F0F4-D7C92B6733E2}"/>
              </a:ext>
            </a:extLst>
          </p:cNvPr>
          <p:cNvSpPr>
            <a:spLocks noGrp="1"/>
          </p:cNvSpPr>
          <p:nvPr>
            <p:ph type="sldNum" sz="quarter" idx="12"/>
          </p:nvPr>
        </p:nvSpPr>
        <p:spPr/>
        <p:txBody>
          <a:bodyPr/>
          <a:lstStyle/>
          <a:p>
            <a:fld id="{4D931E12-317D-4153-AAA0-7BF01ADA47C7}" type="slidenum">
              <a:rPr lang="en-US" smtClean="0"/>
              <a:t>‹#›</a:t>
            </a:fld>
            <a:endParaRPr lang="en-US"/>
          </a:p>
        </p:txBody>
      </p:sp>
    </p:spTree>
    <p:extLst>
      <p:ext uri="{BB962C8B-B14F-4D97-AF65-F5344CB8AC3E}">
        <p14:creationId xmlns:p14="http://schemas.microsoft.com/office/powerpoint/2010/main" val="41743195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EC48CF-E52F-7407-5688-DB0183CB63B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E9FAC69E-7A5E-B33D-DD29-EEAAF4AD3A4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79B393B9-C7CB-F6E8-21C6-5FE92E99759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C674E48-DBE3-09EA-F10A-CE7DDF269299}"/>
              </a:ext>
            </a:extLst>
          </p:cNvPr>
          <p:cNvSpPr>
            <a:spLocks noGrp="1"/>
          </p:cNvSpPr>
          <p:nvPr>
            <p:ph type="dt" sz="half" idx="10"/>
          </p:nvPr>
        </p:nvSpPr>
        <p:spPr/>
        <p:txBody>
          <a:bodyPr/>
          <a:lstStyle/>
          <a:p>
            <a:fld id="{59291A60-B9CA-426E-B7A1-B68737838F14}" type="datetimeFigureOut">
              <a:rPr lang="en-US" smtClean="0"/>
              <a:t>9/29/2023</a:t>
            </a:fld>
            <a:endParaRPr lang="en-US"/>
          </a:p>
        </p:txBody>
      </p:sp>
      <p:sp>
        <p:nvSpPr>
          <p:cNvPr id="6" name="Footer Placeholder 5">
            <a:extLst>
              <a:ext uri="{FF2B5EF4-FFF2-40B4-BE49-F238E27FC236}">
                <a16:creationId xmlns:a16="http://schemas.microsoft.com/office/drawing/2014/main" id="{6F6FA1F9-4CB9-FDFE-5C0F-378C838DD53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857A30E-B643-C201-80B0-B4A4495D60D4}"/>
              </a:ext>
            </a:extLst>
          </p:cNvPr>
          <p:cNvSpPr>
            <a:spLocks noGrp="1"/>
          </p:cNvSpPr>
          <p:nvPr>
            <p:ph type="sldNum" sz="quarter" idx="12"/>
          </p:nvPr>
        </p:nvSpPr>
        <p:spPr/>
        <p:txBody>
          <a:bodyPr/>
          <a:lstStyle/>
          <a:p>
            <a:fld id="{4D931E12-317D-4153-AAA0-7BF01ADA47C7}" type="slidenum">
              <a:rPr lang="en-US" smtClean="0"/>
              <a:t>‹#›</a:t>
            </a:fld>
            <a:endParaRPr lang="en-US"/>
          </a:p>
        </p:txBody>
      </p:sp>
    </p:spTree>
    <p:extLst>
      <p:ext uri="{BB962C8B-B14F-4D97-AF65-F5344CB8AC3E}">
        <p14:creationId xmlns:p14="http://schemas.microsoft.com/office/powerpoint/2010/main" val="12513515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30EE82F-45B9-25D1-782B-5C1E864B157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FCFF0F5-0F5E-7E2B-982B-0BC6626742C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F2FB34F-1EB8-2297-DDBE-CFD211EFF6C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9291A60-B9CA-426E-B7A1-B68737838F14}" type="datetimeFigureOut">
              <a:rPr lang="en-US" smtClean="0"/>
              <a:t>9/29/2023</a:t>
            </a:fld>
            <a:endParaRPr lang="en-US"/>
          </a:p>
        </p:txBody>
      </p:sp>
      <p:sp>
        <p:nvSpPr>
          <p:cNvPr id="5" name="Footer Placeholder 4">
            <a:extLst>
              <a:ext uri="{FF2B5EF4-FFF2-40B4-BE49-F238E27FC236}">
                <a16:creationId xmlns:a16="http://schemas.microsoft.com/office/drawing/2014/main" id="{5ACF134E-7E58-D5D0-FE57-EDCD2C06641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7AD6753F-85F0-9A97-1F5E-56052AC359B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D931E12-317D-4153-AAA0-7BF01ADA47C7}" type="slidenum">
              <a:rPr lang="en-US" smtClean="0"/>
              <a:t>‹#›</a:t>
            </a:fld>
            <a:endParaRPr lang="en-US"/>
          </a:p>
        </p:txBody>
      </p:sp>
    </p:spTree>
    <p:extLst>
      <p:ext uri="{BB962C8B-B14F-4D97-AF65-F5344CB8AC3E}">
        <p14:creationId xmlns:p14="http://schemas.microsoft.com/office/powerpoint/2010/main" val="42136816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vimeo.com/100911112"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image" Target="../media/image1.jpg"/><Relationship Id="rId4" Type="http://schemas.openxmlformats.org/officeDocument/2006/relationships/hyperlink" Target="https://youtu.be/Iqi-cfZvNZc"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052B9A0B-05B2-4030-9BE6-25613BECE91B}"/>
              </a:ext>
            </a:extLst>
          </p:cNvPr>
          <p:cNvSpPr>
            <a:spLocks noGrp="1"/>
          </p:cNvSpPr>
          <p:nvPr>
            <p:ph type="sldNum" sz="quarter" idx="12"/>
          </p:nvPr>
        </p:nvSpPr>
        <p:spPr/>
        <p:txBody>
          <a:bodyPr/>
          <a:lstStyle/>
          <a:p>
            <a:fld id="{AE9247E1-8B9F-43C5-AC1A-30D5214D3D98}" type="slidenum">
              <a:rPr lang="en-US" smtClean="0"/>
              <a:pPr/>
              <a:t>1</a:t>
            </a:fld>
            <a:endParaRPr lang="en-US"/>
          </a:p>
        </p:txBody>
      </p:sp>
      <p:sp>
        <p:nvSpPr>
          <p:cNvPr id="62" name="TextBox 61">
            <a:extLst>
              <a:ext uri="{FF2B5EF4-FFF2-40B4-BE49-F238E27FC236}">
                <a16:creationId xmlns:a16="http://schemas.microsoft.com/office/drawing/2014/main" id="{40D2AC0E-8BFB-401F-9FD6-A4E562C4778D}"/>
              </a:ext>
            </a:extLst>
          </p:cNvPr>
          <p:cNvSpPr txBox="1"/>
          <p:nvPr/>
        </p:nvSpPr>
        <p:spPr>
          <a:xfrm>
            <a:off x="-25842" y="4863834"/>
            <a:ext cx="5047488" cy="276999"/>
          </a:xfrm>
          <a:prstGeom prst="rect">
            <a:avLst/>
          </a:prstGeom>
          <a:noFill/>
        </p:spPr>
        <p:txBody>
          <a:bodyPr wrap="square">
            <a:spAutoFit/>
          </a:bodyPr>
          <a:lstStyle/>
          <a:p>
            <a:pPr marL="174625" indent="-174625" algn="just">
              <a:buClr>
                <a:srgbClr val="28A6DF"/>
              </a:buClr>
              <a:buSzPct val="120000"/>
              <a:buFont typeface="Montserrat" panose="00000500000000000000" pitchFamily="50" charset="0"/>
              <a:buChar char="›"/>
            </a:pPr>
            <a:endParaRPr lang="en-US" sz="1200" i="1" dirty="0">
              <a:latin typeface="Montserrat" panose="00000500000000000000" pitchFamily="50" charset="0"/>
            </a:endParaRPr>
          </a:p>
        </p:txBody>
      </p:sp>
      <p:sp>
        <p:nvSpPr>
          <p:cNvPr id="15" name="TextBox 14">
            <a:extLst>
              <a:ext uri="{FF2B5EF4-FFF2-40B4-BE49-F238E27FC236}">
                <a16:creationId xmlns:a16="http://schemas.microsoft.com/office/drawing/2014/main" id="{60BA598E-9998-4697-8480-B444D32C63CE}"/>
              </a:ext>
            </a:extLst>
          </p:cNvPr>
          <p:cNvSpPr txBox="1"/>
          <p:nvPr/>
        </p:nvSpPr>
        <p:spPr>
          <a:xfrm>
            <a:off x="4815465" y="1229229"/>
            <a:ext cx="7059584" cy="4154984"/>
          </a:xfrm>
          <a:prstGeom prst="rect">
            <a:avLst/>
          </a:prstGeom>
          <a:noFill/>
        </p:spPr>
        <p:txBody>
          <a:bodyPr wrap="square">
            <a:spAutoFit/>
          </a:bodyPr>
          <a:lstStyle/>
          <a:p>
            <a:pPr>
              <a:buClr>
                <a:srgbClr val="28A6DF"/>
              </a:buClr>
              <a:buSzPct val="120000"/>
            </a:pPr>
            <a:r>
              <a:rPr lang="en-US" sz="1200" b="0" i="0" u="none" strike="noStrike" dirty="0">
                <a:solidFill>
                  <a:srgbClr val="00B0F0"/>
                </a:solidFill>
                <a:effectLst/>
                <a:latin typeface="Montserrat" pitchFamily="2" charset="77"/>
                <a:hlinkClick r:id="rId3">
                  <a:extLst>
                    <a:ext uri="{A12FA001-AC4F-418D-AE19-62706E023703}">
                      <ahyp:hlinkClr xmlns:ahyp="http://schemas.microsoft.com/office/drawing/2018/hyperlinkcolor" val="tx"/>
                    </a:ext>
                  </a:extLst>
                </a:hlinkClick>
              </a:rPr>
              <a:t>Watch DJ Cory Live</a:t>
            </a:r>
            <a:endParaRPr lang="en-US" sz="1200" b="0" i="0" u="none" strike="noStrike" dirty="0">
              <a:solidFill>
                <a:srgbClr val="00B0F0"/>
              </a:solidFill>
              <a:effectLst/>
              <a:latin typeface="Montserrat" pitchFamily="2" charset="77"/>
            </a:endParaRPr>
          </a:p>
          <a:p>
            <a:pPr>
              <a:buClr>
                <a:srgbClr val="28A6DF"/>
              </a:buClr>
              <a:buSzPct val="120000"/>
            </a:pPr>
            <a:endParaRPr lang="en-US" sz="1200" dirty="0">
              <a:solidFill>
                <a:srgbClr val="00B0F0"/>
              </a:solidFill>
              <a:latin typeface="Montserrat" pitchFamily="2" charset="77"/>
            </a:endParaRPr>
          </a:p>
          <a:p>
            <a:pPr>
              <a:buClr>
                <a:srgbClr val="28A6DF"/>
              </a:buClr>
              <a:buSzPct val="120000"/>
            </a:pPr>
            <a:r>
              <a:rPr lang="en-US" sz="1200" b="0" i="0" u="none" strike="noStrike" dirty="0">
                <a:solidFill>
                  <a:srgbClr val="00B0F0"/>
                </a:solidFill>
                <a:effectLst/>
                <a:latin typeface="Montserrat" pitchFamily="2" charset="77"/>
                <a:hlinkClick r:id="rId4">
                  <a:extLst>
                    <a:ext uri="{A12FA001-AC4F-418D-AE19-62706E023703}">
                      <ahyp:hlinkClr xmlns:ahyp="http://schemas.microsoft.com/office/drawing/2018/hyperlinkcolor" val="tx"/>
                    </a:ext>
                  </a:extLst>
                </a:hlinkClick>
              </a:rPr>
              <a:t>Watch Cory's Hosting Reel</a:t>
            </a:r>
            <a:endParaRPr lang="en-US" sz="1200" b="0" i="0" u="none" strike="noStrike" dirty="0">
              <a:solidFill>
                <a:srgbClr val="00B0F0"/>
              </a:solidFill>
              <a:effectLst/>
              <a:latin typeface="Montserrat" pitchFamily="2" charset="77"/>
            </a:endParaRPr>
          </a:p>
          <a:p>
            <a:pPr>
              <a:buClr>
                <a:srgbClr val="28A6DF"/>
              </a:buClr>
              <a:buSzPct val="120000"/>
            </a:pPr>
            <a:endParaRPr lang="en-US" sz="1200" dirty="0">
              <a:solidFill>
                <a:srgbClr val="00ADEF"/>
              </a:solidFill>
              <a:latin typeface="Montserrat" pitchFamily="2" charset="77"/>
            </a:endParaRPr>
          </a:p>
          <a:p>
            <a:pPr>
              <a:buClr>
                <a:srgbClr val="28A6DF"/>
              </a:buClr>
              <a:buSzPct val="120000"/>
            </a:pPr>
            <a:endParaRPr lang="en-US" sz="1200" dirty="0">
              <a:highlight>
                <a:srgbClr val="FFFF00"/>
              </a:highlight>
              <a:latin typeface="Montserrat" pitchFamily="2" charset="77"/>
            </a:endParaRPr>
          </a:p>
          <a:p>
            <a:pPr marL="174625" indent="-174625" algn="just">
              <a:buClr>
                <a:srgbClr val="28A6DF"/>
              </a:buClr>
              <a:buSzPct val="120000"/>
              <a:buFont typeface="Montserrat" panose="00000500000000000000" pitchFamily="50" charset="0"/>
              <a:buChar char="›"/>
            </a:pPr>
            <a:r>
              <a:rPr lang="en-US" sz="1200" b="0" i="0" dirty="0">
                <a:effectLst/>
                <a:latin typeface="Montserrat" pitchFamily="2" charset="77"/>
              </a:rPr>
              <a:t>He has worked on some of the most prestigious shows and been a part of some of the most A-List events including the “Glee Season Premiere Event” and the “FOX Fall Premiere Party” where he reported live from the red carpet for fox.com. Cory is the current Warmup Host &amp; DJ for “Dancing with the Stars,” "The Voice," "So You Think You Can Dance,” “America’s Got Talent” and the Grand Daddy of </a:t>
            </a:r>
            <a:r>
              <a:rPr lang="en-US" sz="1200" b="0" i="0" dirty="0" err="1">
                <a:effectLst/>
                <a:latin typeface="Montserrat" pitchFamily="2" charset="77"/>
              </a:rPr>
              <a:t>em</a:t>
            </a:r>
            <a:r>
              <a:rPr lang="en-US" sz="1200" b="0" i="0" dirty="0">
                <a:effectLst/>
                <a:latin typeface="Montserrat" pitchFamily="2" charset="77"/>
              </a:rPr>
              <a:t> all…”American Idol!” He has Emceed events for DirecTV, Disney Red Carpet Premieres, AT&amp;T and Apple Computers Inc., just to name a few. </a:t>
            </a:r>
          </a:p>
          <a:p>
            <a:pPr marL="174625" indent="-174625" algn="just">
              <a:buClr>
                <a:srgbClr val="28A6DF"/>
              </a:buClr>
              <a:buSzPct val="120000"/>
              <a:buFont typeface="Montserrat" panose="00000500000000000000" pitchFamily="50" charset="0"/>
              <a:buChar char="›"/>
            </a:pPr>
            <a:endParaRPr lang="en-US" sz="1200" b="0" i="0" dirty="0">
              <a:effectLst/>
              <a:latin typeface="Montserrat" pitchFamily="2" charset="77"/>
            </a:endParaRPr>
          </a:p>
          <a:p>
            <a:pPr marL="174625" indent="-174625" algn="just">
              <a:buClr>
                <a:srgbClr val="28A6DF"/>
              </a:buClr>
              <a:buSzPct val="120000"/>
              <a:buFont typeface="Montserrat" panose="00000500000000000000" pitchFamily="50" charset="0"/>
              <a:buChar char="›"/>
            </a:pPr>
            <a:r>
              <a:rPr lang="en-US" sz="1200" dirty="0">
                <a:solidFill>
                  <a:srgbClr val="000000"/>
                </a:solidFill>
                <a:latin typeface="Montserrat" panose="02000505000000020004" pitchFamily="2" charset="0"/>
              </a:rPr>
              <a:t>Host of the Emmy nominated, “</a:t>
            </a:r>
            <a:r>
              <a:rPr lang="en-US" sz="1200" dirty="0" err="1">
                <a:solidFill>
                  <a:srgbClr val="000000"/>
                </a:solidFill>
                <a:latin typeface="Montserrat" panose="02000505000000020004" pitchFamily="2" charset="0"/>
              </a:rPr>
              <a:t>Pictureka</a:t>
            </a:r>
            <a:r>
              <a:rPr lang="en-US" sz="1200" dirty="0">
                <a:solidFill>
                  <a:srgbClr val="000000"/>
                </a:solidFill>
                <a:latin typeface="Montserrat" panose="02000505000000020004" pitchFamily="2" charset="0"/>
              </a:rPr>
              <a:t>!”, a family game show and host the pilot “Bizarre Comfort Foods” for the Discovery Channel and has hosted several premiers and red carpet events for A-list celebrities and hit TV shows </a:t>
            </a:r>
          </a:p>
          <a:p>
            <a:pPr marL="174625" indent="-174625" algn="just">
              <a:buClr>
                <a:srgbClr val="28A6DF"/>
              </a:buClr>
              <a:buSzPct val="120000"/>
              <a:buFont typeface="Montserrat" panose="00000500000000000000" pitchFamily="50" charset="0"/>
              <a:buChar char="›"/>
            </a:pPr>
            <a:endParaRPr lang="en-US" sz="1200" dirty="0">
              <a:solidFill>
                <a:srgbClr val="000000"/>
              </a:solidFill>
              <a:latin typeface="Montserrat" panose="02000505000000020004" pitchFamily="2" charset="0"/>
            </a:endParaRPr>
          </a:p>
          <a:p>
            <a:pPr marL="174625" indent="-174625" algn="just">
              <a:buClr>
                <a:srgbClr val="28A6DF"/>
              </a:buClr>
              <a:buSzPct val="120000"/>
              <a:buFont typeface="Montserrat" panose="00000500000000000000" pitchFamily="50" charset="0"/>
              <a:buChar char="›"/>
            </a:pPr>
            <a:r>
              <a:rPr lang="en-US" sz="1200" b="0" i="0" dirty="0">
                <a:effectLst/>
                <a:latin typeface="Montserrat" pitchFamily="2" charset="77"/>
              </a:rPr>
              <a:t>Cory Almeida is versatile, charming and a consummate professional. So the next time you turn on your TV, look for the guy on the mic, in front of the crowd, or behind the turntables, chances are it’ll be…Cory Almeida!</a:t>
            </a:r>
            <a:endParaRPr lang="en-US" sz="1200" dirty="0">
              <a:latin typeface="Montserrat" pitchFamily="2" charset="77"/>
            </a:endParaRPr>
          </a:p>
          <a:p>
            <a:pPr marL="174625" indent="-174625" algn="just">
              <a:buClr>
                <a:srgbClr val="28A6DF"/>
              </a:buClr>
              <a:buSzPct val="120000"/>
              <a:buFont typeface="Montserrat" panose="00000500000000000000" pitchFamily="50" charset="0"/>
              <a:buChar char="›"/>
            </a:pPr>
            <a:endParaRPr lang="en-US" sz="1200" dirty="0">
              <a:solidFill>
                <a:srgbClr val="000000"/>
              </a:solidFill>
              <a:latin typeface="Montserrat" panose="02000505000000020004" pitchFamily="2" charset="0"/>
            </a:endParaRPr>
          </a:p>
          <a:p>
            <a:pPr marL="174625" indent="-174625" algn="just">
              <a:buClr>
                <a:srgbClr val="28A6DF"/>
              </a:buClr>
              <a:buSzPct val="120000"/>
              <a:buFont typeface="Montserrat" panose="00000500000000000000" pitchFamily="50" charset="0"/>
              <a:buChar char="›"/>
            </a:pPr>
            <a:endParaRPr lang="en-US" sz="1200" dirty="0">
              <a:solidFill>
                <a:srgbClr val="000000"/>
              </a:solidFill>
              <a:latin typeface="Montserrat" panose="02000505000000020004" pitchFamily="2" charset="0"/>
            </a:endParaRPr>
          </a:p>
        </p:txBody>
      </p:sp>
      <p:grpSp>
        <p:nvGrpSpPr>
          <p:cNvPr id="11" name="Group 10">
            <a:extLst>
              <a:ext uri="{FF2B5EF4-FFF2-40B4-BE49-F238E27FC236}">
                <a16:creationId xmlns:a16="http://schemas.microsoft.com/office/drawing/2014/main" id="{0267E7FC-6AAE-4893-B49A-6C67D72D92B4}"/>
              </a:ext>
            </a:extLst>
          </p:cNvPr>
          <p:cNvGrpSpPr/>
          <p:nvPr/>
        </p:nvGrpSpPr>
        <p:grpSpPr>
          <a:xfrm>
            <a:off x="454025" y="3154368"/>
            <a:ext cx="4663110" cy="1903193"/>
            <a:chOff x="272961" y="2875633"/>
            <a:chExt cx="4663110" cy="1910406"/>
          </a:xfrm>
        </p:grpSpPr>
        <p:sp>
          <p:nvSpPr>
            <p:cNvPr id="12" name="Title 1">
              <a:extLst>
                <a:ext uri="{FF2B5EF4-FFF2-40B4-BE49-F238E27FC236}">
                  <a16:creationId xmlns:a16="http://schemas.microsoft.com/office/drawing/2014/main" id="{81E9C843-D5FA-457E-B926-84EBA9EEFF56}"/>
                </a:ext>
              </a:extLst>
            </p:cNvPr>
            <p:cNvSpPr txBox="1">
              <a:spLocks/>
            </p:cNvSpPr>
            <p:nvPr/>
          </p:nvSpPr>
          <p:spPr>
            <a:xfrm>
              <a:off x="272961" y="2875633"/>
              <a:ext cx="4663110" cy="1130688"/>
            </a:xfrm>
            <a:prstGeom prst="rect">
              <a:avLst/>
            </a:prstGeom>
          </p:spPr>
          <p:txBody>
            <a:bodyPr vert="horz" lIns="91440" tIns="45720" rIns="91440" bIns="45720" rtlCol="0" anchor="ctr">
              <a:noAutofit/>
            </a:bodyPr>
            <a:lstStyle>
              <a:defPPr>
                <a:defRPr lang="LID4096"/>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z="3200" dirty="0"/>
                <a:t>CORY ALMEIDA</a:t>
              </a:r>
            </a:p>
            <a:p>
              <a:pPr algn="ctr"/>
              <a:endParaRPr lang="en-US" sz="1600" dirty="0">
                <a:solidFill>
                  <a:schemeClr val="tx1"/>
                </a:solidFill>
                <a:latin typeface="Montserrat" panose="02000505000000020004" pitchFamily="2" charset="0"/>
              </a:endParaRPr>
            </a:p>
            <a:p>
              <a:pPr algn="ctr"/>
              <a:r>
                <a:rPr lang="en-US" sz="1600" dirty="0">
                  <a:solidFill>
                    <a:schemeClr val="tx1"/>
                  </a:solidFill>
                  <a:latin typeface="Montserrat" panose="02000505000000020004" pitchFamily="2" charset="0"/>
                </a:rPr>
                <a:t>Event Emcee, Conference DJ &amp; </a:t>
              </a:r>
            </a:p>
            <a:p>
              <a:pPr algn="ctr"/>
              <a:r>
                <a:rPr lang="en-US" sz="1600" dirty="0">
                  <a:solidFill>
                    <a:schemeClr val="tx1"/>
                  </a:solidFill>
                  <a:latin typeface="Montserrat" panose="02000505000000020004" pitchFamily="2" charset="0"/>
                </a:rPr>
                <a:t>Keynote Speaker</a:t>
              </a:r>
            </a:p>
          </p:txBody>
        </p:sp>
        <p:sp>
          <p:nvSpPr>
            <p:cNvPr id="13" name="Rectangle: Rounded Corners 12">
              <a:extLst>
                <a:ext uri="{FF2B5EF4-FFF2-40B4-BE49-F238E27FC236}">
                  <a16:creationId xmlns:a16="http://schemas.microsoft.com/office/drawing/2014/main" id="{5818E3ED-FBB4-4F0A-9B4F-EB0091C7D36C}"/>
                </a:ext>
              </a:extLst>
            </p:cNvPr>
            <p:cNvSpPr/>
            <p:nvPr/>
          </p:nvSpPr>
          <p:spPr>
            <a:xfrm>
              <a:off x="1184844" y="4294102"/>
              <a:ext cx="2839344" cy="491937"/>
            </a:xfrm>
            <a:prstGeom prst="roundRect">
              <a:avLst>
                <a:gd name="adj" fmla="val 50000"/>
              </a:avLst>
            </a:prstGeom>
            <a:noFill/>
            <a:ln w="28575">
              <a:solidFill>
                <a:srgbClr val="28A6D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LID4096"/>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en-US" sz="1400" b="1" dirty="0">
                  <a:solidFill>
                    <a:schemeClr val="tx1"/>
                  </a:solidFill>
                  <a:latin typeface="Montserrat" panose="00000500000000000000" pitchFamily="50" charset="0"/>
                </a:rPr>
                <a:t>$6,500</a:t>
              </a:r>
            </a:p>
          </p:txBody>
        </p:sp>
      </p:grpSp>
      <p:cxnSp>
        <p:nvCxnSpPr>
          <p:cNvPr id="20" name="Straight Connector 19">
            <a:extLst>
              <a:ext uri="{FF2B5EF4-FFF2-40B4-BE49-F238E27FC236}">
                <a16:creationId xmlns:a16="http://schemas.microsoft.com/office/drawing/2014/main" id="{77C00563-F78D-4CA8-B366-24E0BB5C42ED}"/>
              </a:ext>
            </a:extLst>
          </p:cNvPr>
          <p:cNvCxnSpPr>
            <a:cxnSpLocks/>
          </p:cNvCxnSpPr>
          <p:nvPr/>
        </p:nvCxnSpPr>
        <p:spPr>
          <a:xfrm>
            <a:off x="672522" y="4275906"/>
            <a:ext cx="4226116" cy="0"/>
          </a:xfrm>
          <a:prstGeom prst="line">
            <a:avLst/>
          </a:prstGeom>
        </p:spPr>
        <p:style>
          <a:lnRef idx="1">
            <a:schemeClr val="accent1"/>
          </a:lnRef>
          <a:fillRef idx="0">
            <a:schemeClr val="accent1"/>
          </a:fillRef>
          <a:effectRef idx="0">
            <a:schemeClr val="accent1"/>
          </a:effectRef>
          <a:fontRef idx="minor">
            <a:schemeClr val="tx1"/>
          </a:fontRef>
        </p:style>
      </p:cxnSp>
      <p:sp>
        <p:nvSpPr>
          <p:cNvPr id="16" name="TextBox 15">
            <a:extLst>
              <a:ext uri="{FF2B5EF4-FFF2-40B4-BE49-F238E27FC236}">
                <a16:creationId xmlns:a16="http://schemas.microsoft.com/office/drawing/2014/main" id="{ED8DBD26-0032-CBF1-7D83-4E93F28AFC3E}"/>
              </a:ext>
            </a:extLst>
          </p:cNvPr>
          <p:cNvSpPr txBox="1"/>
          <p:nvPr/>
        </p:nvSpPr>
        <p:spPr>
          <a:xfrm>
            <a:off x="857302" y="5219120"/>
            <a:ext cx="3606401" cy="507831"/>
          </a:xfrm>
          <a:prstGeom prst="rect">
            <a:avLst/>
          </a:prstGeom>
          <a:noFill/>
        </p:spPr>
        <p:txBody>
          <a:bodyPr wrap="square" rtlCol="0">
            <a:spAutoFit/>
          </a:bodyPr>
          <a:lstStyle/>
          <a:p>
            <a:pPr algn="ctr"/>
            <a:r>
              <a:rPr lang="en-US" sz="900" dirty="0">
                <a:latin typeface="Montserrat" panose="00000500000000000000" pitchFamily="50" charset="0"/>
              </a:rPr>
              <a:t>*</a:t>
            </a:r>
            <a:r>
              <a:rPr lang="en-US" sz="900" i="1" dirty="0">
                <a:latin typeface="Montserrat" panose="00000500000000000000" pitchFamily="50" charset="0"/>
              </a:rPr>
              <a:t>Client is responsible for roundtrip airfare, ground transportation, hotel accommodations and incidentals for up to two nights where required.</a:t>
            </a:r>
          </a:p>
        </p:txBody>
      </p:sp>
      <p:pic>
        <p:nvPicPr>
          <p:cNvPr id="7" name="Picture 6">
            <a:extLst>
              <a:ext uri="{FF2B5EF4-FFF2-40B4-BE49-F238E27FC236}">
                <a16:creationId xmlns:a16="http://schemas.microsoft.com/office/drawing/2014/main" id="{670EAA3B-17E3-3D85-92C6-407F6C732776}"/>
              </a:ext>
            </a:extLst>
          </p:cNvPr>
          <p:cNvPicPr>
            <a:picLocks noChangeAspect="1" noChangeArrowheads="1"/>
          </p:cNvPicPr>
          <p:nvPr/>
        </p:nvPicPr>
        <p:blipFill rotWithShape="1">
          <a:blip r:embed="rId5">
            <a:extLst>
              <a:ext uri="{28A0092B-C50C-407E-A947-70E740481C1C}">
                <a14:useLocalDpi xmlns:a14="http://schemas.microsoft.com/office/drawing/2010/main" val="0"/>
              </a:ext>
            </a:extLst>
          </a:blip>
          <a:srcRect l="1173" t="-27" r="-1173" b="23903"/>
          <a:stretch/>
        </p:blipFill>
        <p:spPr bwMode="auto">
          <a:xfrm>
            <a:off x="1185175" y="165391"/>
            <a:ext cx="2976456" cy="2977154"/>
          </a:xfrm>
          <a:prstGeom prst="ellipse">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3864609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12029</TotalTime>
  <Words>254</Words>
  <Application>Microsoft Office PowerPoint</Application>
  <PresentationFormat>Widescreen</PresentationFormat>
  <Paragraphs>18</Paragraphs>
  <Slides>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Montserrat</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Emily French</dc:creator>
  <cp:lastModifiedBy>Duncan Hesketh</cp:lastModifiedBy>
  <cp:revision>57</cp:revision>
  <dcterms:created xsi:type="dcterms:W3CDTF">2023-01-24T22:07:27Z</dcterms:created>
  <dcterms:modified xsi:type="dcterms:W3CDTF">2023-09-29T23:35:58Z</dcterms:modified>
</cp:coreProperties>
</file>