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0" r:id="rId2"/>
    <p:sldId id="291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45FC-5EAF-4C3C-AFFE-1DCA1724910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2450-D7BF-4260-AA06-D4A5E064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dbdb55ac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dbdb55ac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1a518e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a1a518e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ac4550f84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ac4550f84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111bba75a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111bba75a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707EC-B6D4-C30A-6276-77ADF88DA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9F6F1-8614-EBEF-FC72-B9A91248E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1C5C-44A7-A716-545F-E65EE318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770C3-DFDC-D2E3-2707-DF3B72D6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7A80B-1051-8BC8-E076-EFBC9D74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2D9A-A6AD-483F-0437-37AD6CD4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208E5-8EEA-597C-1DC1-519B9EC55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800C7-4F18-2371-1E61-A90310DE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E7C9-10AC-7018-C9A5-5D03A167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B5930-CE82-424A-5114-3AC3DB05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9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16529-EA3A-6331-CF82-B80736E76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481A5-A5CF-EACF-33DB-B0CA80460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7101F-019D-9119-FB0E-44F016B3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A9816-A14D-5D44-153A-FA037BAB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C049-2961-776B-315D-340238E9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9C0E-89FA-4B13-5C0C-6BB7349C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70B8-8943-C379-CA0D-0A0D05AD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0CFD-44E7-9DC9-D84C-863EDF5A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CC90D-42BD-AC14-A560-59F17B58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8C25E-8768-B516-759C-37158C34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113C-57FF-39FF-C3CC-1A01C75E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6BD4E-EA34-DF3A-D69F-915FA1462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C045-ADED-EB13-D450-53DCDC8A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A407F-2BA0-4BFC-50B9-CC734808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9974-CDE3-6389-2B3E-492282BC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3540-B242-38F3-AC90-ED373DC2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CBA5-F9FB-C81E-43C9-94755E0C9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18066-8A1A-FE06-0A0F-F8A15C7D4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C91B1-53BA-83DC-6642-947BC813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31BB1-5E69-7EE3-B303-443194B6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0898B-C051-FE89-2F11-60A9A18A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1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633F-C512-058D-F649-61C25757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C70F7-7004-C58B-9132-0C411C5E7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4428E-60CD-C88C-79B9-2D050C1FC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3F92E-31E9-91EA-F3F9-8E170BF8F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CBF06-74B3-9B30-1F4F-3818AB8D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AF4D3-C08C-932A-5AA5-CB24C471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4E06D-36D9-44C6-BB78-7D19FD58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F4E9-6DB7-E917-53E1-BCCF52F1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1A48-C44E-CF66-FE8E-B437981A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502F2-7E76-45B7-E342-3782C368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28FB6-E0C4-43F6-85EA-0711ABB5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FB3FF-5604-F6EC-DD10-DB2AFE54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6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3EAC6-00D2-898D-48B4-1B9D3CC3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EB05E-59BC-0D20-9CAE-D7DB9880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26A90-FC22-5092-04A0-ED93AFE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D75E-FC1B-2EBA-2F37-5AEEDB03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2849-94F1-9012-2A19-8121B90D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4A30E-B286-EC9B-D048-763A3D24C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5E979-1B1D-B488-C192-0ABA4AB1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994E9-DCEB-0355-6E60-C012CB20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2D43B-8D96-6537-5931-4C70791D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9CBA-7880-0350-26BD-9C8C9DC6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E475D-4010-FFAE-EA7A-0F78CAE81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000DB-1711-98E1-CBF9-FC640A68C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562A9-FAFF-CD79-A57F-ECEB4A1E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995F7-5FF3-3D51-4E6B-50B54A98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8BFEC-9609-30B9-CF9F-9292C358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59104-D1CE-A17D-0867-655A89AB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CE64E-24C3-685B-6295-D00265F89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A82D-0549-0F17-5730-DDFE3A51F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C32D-DC59-49BC-BCC4-4B04559FBC9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88333-71C5-5B43-6D53-EAAE3349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6A047-6888-E179-A902-A52559F4A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8842-1692-498C-A028-A022AF86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9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t7U9rKCyE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8" descr="DSC_0511.JPG"/>
          <p:cNvPicPr preferRelativeResize="0"/>
          <p:nvPr/>
        </p:nvPicPr>
        <p:blipFill rotWithShape="1">
          <a:blip r:embed="rId3">
            <a:alphaModFix/>
          </a:blip>
          <a:srcRect r="15404" b="3110"/>
          <a:stretch/>
        </p:blipFill>
        <p:spPr>
          <a:xfrm>
            <a:off x="5139600" y="552300"/>
            <a:ext cx="7052406" cy="56306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8"/>
          <p:cNvSpPr txBox="1"/>
          <p:nvPr/>
        </p:nvSpPr>
        <p:spPr>
          <a:xfrm>
            <a:off x="0" y="0"/>
            <a:ext cx="5085600" cy="6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 Sphere package                                                       Price $1,875 each </a:t>
            </a: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Requirements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Pool Space/ Level floor space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discreet place to inflate/deflate near the performance area.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Package Includes              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Bubble Sphere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10-minute sets within 1- hour 10-minute break between sets.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Costume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to help performer in and out of Bubble Sphere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Liability Insurance day of event up to 1 mill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LED options available for night performances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9" descr="IMG_20160827_12064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9"/>
          <p:cNvSpPr txBox="1"/>
          <p:nvPr/>
        </p:nvSpPr>
        <p:spPr>
          <a:xfrm>
            <a:off x="8359925" y="6084975"/>
            <a:ext cx="396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 Sphere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0" descr="Visit Cirquemirage.com for booking info" title="Cirque Mirage, LLC Bubble Sphere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0"/>
          <p:cNvSpPr txBox="1">
            <a:spLocks noGrp="1"/>
          </p:cNvSpPr>
          <p:nvPr>
            <p:ph type="title"/>
          </p:nvPr>
        </p:nvSpPr>
        <p:spPr>
          <a:xfrm>
            <a:off x="911000" y="133075"/>
            <a:ext cx="9950400" cy="53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 Sphere 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1"/>
          <p:cNvPicPr preferRelativeResize="0"/>
          <p:nvPr/>
        </p:nvPicPr>
        <p:blipFill rotWithShape="1">
          <a:blip r:embed="rId3">
            <a:alphaModFix/>
          </a:blip>
          <a:srcRect b="5580"/>
          <a:stretch/>
        </p:blipFill>
        <p:spPr>
          <a:xfrm>
            <a:off x="6744750" y="0"/>
            <a:ext cx="54472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1"/>
          <p:cNvPicPr preferRelativeResize="0"/>
          <p:nvPr/>
        </p:nvPicPr>
        <p:blipFill rotWithShape="1">
          <a:blip r:embed="rId4">
            <a:alphaModFix/>
          </a:blip>
          <a:srcRect t="1594"/>
          <a:stretch/>
        </p:blipFill>
        <p:spPr>
          <a:xfrm>
            <a:off x="0" y="0"/>
            <a:ext cx="674474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1"/>
          <p:cNvSpPr txBox="1">
            <a:spLocks noGrp="1"/>
          </p:cNvSpPr>
          <p:nvPr>
            <p:ph type="title"/>
          </p:nvPr>
        </p:nvSpPr>
        <p:spPr>
          <a:xfrm>
            <a:off x="8662332" y="6204596"/>
            <a:ext cx="3439200" cy="6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Roaming Bubble Sphere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/>
        </p:nvSpPr>
        <p:spPr>
          <a:xfrm>
            <a:off x="0" y="93550"/>
            <a:ext cx="7243200" cy="6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5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      </a:t>
            </a:r>
            <a:r>
              <a:rPr lang="en-US" sz="3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LED </a:t>
            </a:r>
            <a:r>
              <a:rPr lang="en-US" sz="4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 Sphere Package</a:t>
            </a:r>
            <a:endParaRPr sz="4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Price $2,250</a:t>
            </a:r>
            <a:r>
              <a:rPr lang="en-US" sz="5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Requirements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Pool Space/ Level floor space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discreet place to inflate/deflate near the performance area.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Package Includes              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Bubble Sphere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10-minute sets within 1- hour 10-minute break between sets.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Costume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to help performer in and out of Bubble Sphere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Liability Insurance day of event up to 1 mill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LED options available for night performances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4" name="Google Shape;3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550" y="0"/>
            <a:ext cx="4913881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87505</TotalTime>
  <Words>153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Questrial</vt:lpstr>
      <vt:lpstr>Times New Roman</vt:lpstr>
      <vt:lpstr>Office Theme</vt:lpstr>
      <vt:lpstr>PowerPoint Presentation</vt:lpstr>
      <vt:lpstr>PowerPoint Presentation</vt:lpstr>
      <vt:lpstr>   Bubble Sphere </vt:lpstr>
      <vt:lpstr> Roaming Bubble Sphere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Hesketh</dc:creator>
  <cp:lastModifiedBy>Duncan Hesketh</cp:lastModifiedBy>
  <cp:revision>94</cp:revision>
  <cp:lastPrinted>2024-02-26T20:55:11Z</cp:lastPrinted>
  <dcterms:created xsi:type="dcterms:W3CDTF">2023-12-15T21:28:02Z</dcterms:created>
  <dcterms:modified xsi:type="dcterms:W3CDTF">2024-02-27T18:55:39Z</dcterms:modified>
</cp:coreProperties>
</file>