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9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44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fF3hixFEo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573828"/>
            <a:ext cx="7059584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Alex Rodriguez: INBOUND 2018 Spotlight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14x MLB All-Star, record holder for more grand slams than any other player in history, and a 2009 World Series Champion with the New York Yankees, known as one of the world’s greatest athletes 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Chairman and CEO of A-Rod Corp, a broad-based investment firm that bets on world-class startups with leading global companies across the real estate, health and wellness, technology, and sports &amp; entertainment industrie</a:t>
            </a:r>
            <a:r>
              <a:rPr lang="en-US" sz="1200" dirty="0">
                <a:latin typeface="Montserrat" panose="02000505000000020004" pitchFamily="2" charset="0"/>
              </a:rPr>
              <a:t>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Founded A-Rod Corp in 1995, purchasing a duplex apartment ultimately buying units across the southeastern U.S., and building a fully integrated real estate and development company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J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oined CGI Merchant Group's hotel investment fund to acquire and develop properties across North America and the Caribbean in 2020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CEO of Slam Corp, a special purpose acquisition company, </a:t>
            </a:r>
            <a:r>
              <a:rPr lang="en-US" sz="1200" dirty="0">
                <a:latin typeface="Montserrat" panose="02000505000000020004" pitchFamily="2" charset="0"/>
              </a:rPr>
              <a:t>member of the ownership group of the NBA’s Minnesota Timberwolves and Minnesota Lynx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Emmy Award-winning analyst for Fox Sports and ESPN, former investor on ABC’s </a:t>
            </a:r>
            <a:r>
              <a:rPr lang="en-US" sz="1200" b="0" i="1" dirty="0">
                <a:effectLst/>
                <a:latin typeface="Montserrat" panose="02000505000000020004" pitchFamily="2" charset="0"/>
              </a:rPr>
              <a:t>Shark Tank 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and mentor of financially distressed ex-athletes on CNBC’s </a:t>
            </a:r>
            <a:r>
              <a:rPr lang="en-US" sz="1200" b="0" i="1" dirty="0">
                <a:effectLst/>
                <a:latin typeface="Montserrat" panose="02000505000000020004" pitchFamily="2" charset="0"/>
              </a:rPr>
              <a:t>Back in the Game  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Keynote Topics:</a:t>
            </a: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Mindset of a Champion: A Moderated Discussion and Q&amp;A with Alex Rodriguez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Success Across Sectors: Critical Advice for Growth and Innovation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Resilience: How to Stay in the Game When Challenges Arise</a:t>
            </a:r>
            <a:endParaRPr lang="en-US" sz="1200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1526429-7284-D0B8-B812-15EC1E8C48F8}"/>
              </a:ext>
            </a:extLst>
          </p:cNvPr>
          <p:cNvGrpSpPr/>
          <p:nvPr/>
        </p:nvGrpSpPr>
        <p:grpSpPr>
          <a:xfrm>
            <a:off x="269895" y="606491"/>
            <a:ext cx="4479040" cy="4970198"/>
            <a:chOff x="269895" y="606491"/>
            <a:chExt cx="4479040" cy="4970198"/>
          </a:xfrm>
        </p:grpSpPr>
        <p:pic>
          <p:nvPicPr>
            <p:cNvPr id="3074" name="Picture 2" descr="Alex Rodriguez headshot">
              <a:extLst>
                <a:ext uri="{FF2B5EF4-FFF2-40B4-BE49-F238E27FC236}">
                  <a16:creationId xmlns:a16="http://schemas.microsoft.com/office/drawing/2014/main" id="{4508334F-A6CB-2C42-0B81-F2114764E59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019"/>
            <a:stretch/>
          </p:blipFill>
          <p:spPr bwMode="auto">
            <a:xfrm>
              <a:off x="1133150" y="606491"/>
              <a:ext cx="2752530" cy="2636715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267E7FC-6AAE-4893-B49A-6C67D72D92B4}"/>
                </a:ext>
              </a:extLst>
            </p:cNvPr>
            <p:cNvGrpSpPr/>
            <p:nvPr/>
          </p:nvGrpSpPr>
          <p:grpSpPr>
            <a:xfrm>
              <a:off x="269895" y="3190934"/>
              <a:ext cx="4479040" cy="2385755"/>
              <a:chOff x="370049" y="3215479"/>
              <a:chExt cx="4479040" cy="2385755"/>
            </a:xfrm>
          </p:grpSpPr>
          <p:sp>
            <p:nvSpPr>
              <p:cNvPr id="12" name="Title 1">
                <a:extLst>
                  <a:ext uri="{FF2B5EF4-FFF2-40B4-BE49-F238E27FC236}">
                    <a16:creationId xmlns:a16="http://schemas.microsoft.com/office/drawing/2014/main" id="{81E9C843-D5FA-457E-B926-84EBA9EEFF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0049" y="3215479"/>
                <a:ext cx="4479040" cy="113068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defPPr>
                  <a:defRPr lang="LID4096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3200" b="1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ALEX RODRIGUEZ</a:t>
                </a:r>
                <a:endParaRPr lang="en-US" sz="3200" b="1" dirty="0">
                  <a:latin typeface="Montserrat" panose="00000500000000000000" pitchFamily="2" charset="0"/>
                </a:endParaRPr>
              </a:p>
              <a:p>
                <a:pPr algn="ctr"/>
                <a:r>
                  <a:rPr lang="en-US" sz="1600" b="1" dirty="0">
                    <a:latin typeface="Montserrat" panose="02000505000000020004" pitchFamily="2" charset="0"/>
                  </a:rPr>
                  <a:t>Chairman &amp; CEO of A-Rod Corp</a:t>
                </a:r>
                <a:endParaRPr lang="en-US" b="1" dirty="0">
                  <a:solidFill>
                    <a:schemeClr val="tx1"/>
                  </a:solidFill>
                  <a:latin typeface="Montserrat" panose="02000505000000020004" pitchFamily="2" charset="0"/>
                </a:endParaRPr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5818E3ED-FBB4-4F0A-9B4F-EB0091C7D36C}"/>
                  </a:ext>
                </a:extLst>
              </p:cNvPr>
              <p:cNvSpPr/>
              <p:nvPr/>
            </p:nvSpPr>
            <p:spPr>
              <a:xfrm>
                <a:off x="1444464" y="4346167"/>
                <a:ext cx="2080415" cy="327194"/>
              </a:xfrm>
              <a:prstGeom prst="roundRect">
                <a:avLst>
                  <a:gd name="adj" fmla="val 50000"/>
                </a:avLst>
              </a:prstGeom>
              <a:noFill/>
              <a:ln w="28575">
                <a:solidFill>
                  <a:srgbClr val="28A6D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LID4096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400" b="1" dirty="0">
                    <a:solidFill>
                      <a:schemeClr val="tx1"/>
                    </a:solidFill>
                    <a:latin typeface="Montserrat" panose="00000500000000000000" pitchFamily="50" charset="0"/>
                  </a:rPr>
                  <a:t>Fee: $120,000</a:t>
                </a:r>
              </a:p>
            </p:txBody>
          </p:sp>
          <p:sp>
            <p:nvSpPr>
              <p:cNvPr id="17" name="TextBox 18">
                <a:extLst>
                  <a:ext uri="{FF2B5EF4-FFF2-40B4-BE49-F238E27FC236}">
                    <a16:creationId xmlns:a16="http://schemas.microsoft.com/office/drawing/2014/main" id="{1C05B2D8-427C-4F4B-BFCA-85337D48C867}"/>
                  </a:ext>
                </a:extLst>
              </p:cNvPr>
              <p:cNvSpPr txBox="1"/>
              <p:nvPr/>
            </p:nvSpPr>
            <p:spPr>
              <a:xfrm>
                <a:off x="737048" y="4816404"/>
                <a:ext cx="3606401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LID4096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900" dirty="0">
                    <a:latin typeface="Montserrat" panose="00000500000000000000" pitchFamily="50" charset="0"/>
                  </a:rPr>
                  <a:t>*</a:t>
                </a:r>
                <a:r>
                  <a:rPr lang="en-US" sz="900" i="1" dirty="0">
                    <a:latin typeface="Montserrat" panose="00000500000000000000" pitchFamily="50" charset="0"/>
                  </a:rPr>
                  <a:t>Client is responsible for first class ground transportation, hotel accommodations and incidentals for up to two nights</a:t>
                </a:r>
              </a:p>
              <a:p>
                <a:pPr algn="ctr"/>
                <a:endParaRPr lang="en-US" sz="900" i="1" dirty="0">
                  <a:latin typeface="Montserrat" panose="00000500000000000000" pitchFamily="50" charset="0"/>
                </a:endParaRPr>
              </a:p>
              <a:p>
                <a:pPr algn="ctr"/>
                <a:r>
                  <a:rPr lang="en-US" sz="900" i="1" dirty="0">
                    <a:latin typeface="Montserrat" panose="00000500000000000000" pitchFamily="50" charset="0"/>
                  </a:rPr>
                  <a:t>Local to Florida</a:t>
                </a:r>
              </a:p>
            </p:txBody>
          </p:sp>
        </p:grp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7C00563-F78D-4CA8-B366-24E0BB5C42ED}"/>
                </a:ext>
              </a:extLst>
            </p:cNvPr>
            <p:cNvCxnSpPr>
              <a:cxnSpLocks/>
            </p:cNvCxnSpPr>
            <p:nvPr/>
          </p:nvCxnSpPr>
          <p:spPr>
            <a:xfrm>
              <a:off x="396357" y="4133019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7582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81923</TotalTime>
  <Words>256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86</cp:revision>
  <dcterms:created xsi:type="dcterms:W3CDTF">2023-12-15T21:28:02Z</dcterms:created>
  <dcterms:modified xsi:type="dcterms:W3CDTF">2024-02-27T21:20:21Z</dcterms:modified>
</cp:coreProperties>
</file>