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5b16bdef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5b16bdef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a1a518e4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a1a518e4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91686339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0" y="254000"/>
            <a:ext cx="5250000" cy="65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-US" sz="41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Aerial Silks Package  </a:t>
            </a:r>
            <a:endParaRPr sz="3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Price $3,125</a:t>
            </a:r>
            <a:r>
              <a:rPr lang="en-US" sz="37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7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Requirements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Minimum 19 ft ceiling  clearance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16ft by 16ft equilateral triangle of level floor space.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Package Includes                     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Tripod Rigging System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choice of Aerial Act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Setup and teardown of equipment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Aerial performer 3 10-minute ambiance sets with at least a 10-minute breaks between sets.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Costume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Liability insurance day of event 1 mill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LED Lighting of show on rigging for night performance. (power outlet access is required.)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9850" y="0"/>
            <a:ext cx="7084216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 rotWithShape="1">
          <a:blip r:embed="rId3">
            <a:alphaModFix/>
          </a:blip>
          <a:srcRect l="631" t="26446" r="641" b="1667"/>
          <a:stretch/>
        </p:blipFill>
        <p:spPr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7"/>
          <p:cNvPicPr preferRelativeResize="0"/>
          <p:nvPr/>
        </p:nvPicPr>
        <p:blipFill rotWithShape="1">
          <a:blip r:embed="rId4">
            <a:alphaModFix/>
          </a:blip>
          <a:srcRect l="22053" t="2477" r="13538"/>
          <a:stretch/>
        </p:blipFill>
        <p:spPr>
          <a:xfrm>
            <a:off x="6281850" y="0"/>
            <a:ext cx="6022103" cy="6858002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9351250" y="5840750"/>
            <a:ext cx="3128100" cy="1304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Aerial Silks</a:t>
            </a: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8" title="Veronica Camaioni silks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188125"/>
            <a:ext cx="12192000" cy="72342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1393661" y="-139982"/>
            <a:ext cx="9404700" cy="1400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5266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Aerial Silks Routine Video</a:t>
            </a:r>
            <a:endParaRPr sz="5266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87339</TotalTime>
  <Words>88</Words>
  <Application>Microsoft Office PowerPoint</Application>
  <PresentationFormat>Widescreen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Aerial Silks </vt:lpstr>
      <vt:lpstr>Aerial Silks Routine Video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90</cp:revision>
  <cp:lastPrinted>2024-02-26T20:55:11Z</cp:lastPrinted>
  <dcterms:created xsi:type="dcterms:W3CDTF">2023-12-15T21:28:02Z</dcterms:created>
  <dcterms:modified xsi:type="dcterms:W3CDTF">2024-02-27T16:09:12Z</dcterms:modified>
</cp:coreProperties>
</file>