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vimeo.com/859843311" TargetMode="External"/><Relationship Id="rId4" Type="http://schemas.openxmlformats.org/officeDocument/2006/relationships/hyperlink" Target="https://vimeo.com/8598383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3310E6-CAF6-4F00-FEC5-5513EB15E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7" r="23437"/>
          <a:stretch/>
        </p:blipFill>
        <p:spPr>
          <a:xfrm>
            <a:off x="1233222" y="551091"/>
            <a:ext cx="2552386" cy="2561731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76602" y="335845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Ty Bennett: Communication &amp; Storytelling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5"/>
              </a:rPr>
              <a:t>Watch Ty Bennett: The Ninja Warrior Experience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He was featured as one of the Top 40 Under 40 and dubbed one of the 10 Coolest Entrepreneurs in Utah.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Ty’s vast leadership credentials make him a natural choice for companies around the globe seeking leadership expertise.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As a young, charismatic keynote speaker with fresh insights and new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perspective,your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audience will find his presentations energetic, compelling, and far from ordinary. 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Ty makes audiences laugh while they learn. With inspired thought, humor, and high relatability– Ty promises to be one of the most entertaining speakers you will ever hire.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Ty’s message encourages and motivates audiences to connect on new and profound levels which leads to higher productivity, team cohesiveness, and collaboration.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 Takeaways: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It’s time to open new doors. Adopt new skills. Challenge old mindsets. And embrace innovation. Ty Bennett has the tools you need to do all these things and then some.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MASTER YOUR COURSE: THE NINJA WARRIOR EXPERIENCE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PARTNERSHIP IS THE NEW LEADERSHIP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THE POWER OF STORYTELLING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Montserrat" panose="00000500000000000000" pitchFamily="2" charset="0"/>
              </a:rPr>
              <a:t>TY BENNETT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Author, Entrepreneur, Leadership Speaker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9" y="4838019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F6C58A4-EE1F-E53B-403E-FC83DA0AE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7" r="13437"/>
          <a:stretch/>
        </p:blipFill>
        <p:spPr bwMode="auto">
          <a:xfrm>
            <a:off x="887240" y="5336109"/>
            <a:ext cx="993251" cy="135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446002-4205-FFEA-7C60-12D66C29FB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2787" y="5352309"/>
            <a:ext cx="1262516" cy="1262516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5B70901E-7936-C675-20D2-8B89E8D09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7" r="13437"/>
          <a:stretch/>
        </p:blipFill>
        <p:spPr bwMode="auto">
          <a:xfrm>
            <a:off x="3215303" y="5325674"/>
            <a:ext cx="993251" cy="135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236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3</cp:revision>
  <dcterms:created xsi:type="dcterms:W3CDTF">2023-08-21T22:06:19Z</dcterms:created>
  <dcterms:modified xsi:type="dcterms:W3CDTF">2024-01-25T17:54:57Z</dcterms:modified>
</cp:coreProperties>
</file>