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5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F0280-4F35-427F-BED7-AB60849B9E30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E1B66-A87D-4C52-9498-C5949FC43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2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2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1722-AEE9-13BE-3218-32CB430B0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49D92A-FF36-F64A-BF88-3775E402D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AB7CD-EAB7-356C-BA47-F3B598532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FF686-760B-D157-4092-DED83493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64A59-E701-F7FB-0C86-6887DC67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0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07AD-7BF2-8189-1344-04392EC0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3E36F-35BB-7B4C-8717-E31177A18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88D18-1E02-DFEF-B8AB-425C40D4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41B40-1FAC-9270-07C4-0C97CA108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F6208-1E4F-6B40-F773-85368A94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65683-B756-4F55-B7A5-2226F7C78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31269-8102-758A-43C0-8E471B320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A39A2-856F-7740-1117-93DA944F9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697C0-93D3-8094-4AAC-8D491729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D94B9-E7A4-0E80-4C1B-5567E18D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9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98C1B-95AB-72E3-ACEB-8DEFB1AF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194E-FA1F-F5CB-C6DE-D40B65364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923AD-9BFE-6ECB-7EBF-A7DC7FCE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4AD4-21F8-A3CF-9829-E044D693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2F815-A28A-2860-2F2C-2CEF9BFE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1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F7BC-2D8E-AAFB-48C4-0B7C70154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9363F-A6E3-B0C9-2E6B-4119E09BA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D644C-FC2A-38A3-17D3-374D9F604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51B49-8409-42DB-94C1-509965D5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2FAEE-BEAB-2CC9-79C4-642CFB4B8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C8724-C12A-B0DF-A4BB-3BE1676CE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49854-CB1D-0C2F-6AEA-C83501CBA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54B49-4808-E752-3E05-902D72031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A43EF-9ACE-C501-8171-1B3E0668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3B4B4-510D-5522-7A60-73F9C39A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6907C-7575-48AC-9AFF-632D17B4E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7054-4BAC-C23A-9384-C31FF38CA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F321E-11E0-2298-DA3A-C306844E6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6374F-4A84-D4FF-A7C9-85D930252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FE645E-7A34-B70F-8A95-B7385DE58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4274D-FEC5-6F34-36B5-8B007B189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CCCC0-D181-D86A-ADBE-CE80E123D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B1BC72-5E8C-04F5-DC2D-AEBF7AE3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39E45-08DD-A82E-6DB7-E0750081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9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9F704-53EF-2001-BD0B-10B88C07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60FD9B-C2BE-AFCB-F74D-B6413803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D43F7-C81F-0E53-3B88-97CB723A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B3F71-FCD7-6F23-B6BC-48C899CC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3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013B9A-6EF6-0D98-2BB6-B4D2DBE4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4A1F64-5E8D-3A38-F6F0-949B69F17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999D0-93B3-FA8A-ADCA-5039EEC2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7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BDDB-3ED3-DFD4-C223-46F54178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8B146-8F3D-5A71-96B0-4579A71B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D6DD0-8769-ABE8-E50C-FC9E0A80E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637ED-8050-EA79-8E20-3D5DD514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9E5B7-619F-FF84-0403-A2ACFD70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18B4C-D64D-4FE8-F9E6-4722CD45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4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E1E1D-5CB2-BB5B-A770-75069623F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635F8-11EC-AADF-1EA2-14AE78292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CA0B8-61DF-F78E-BC2D-2EEF0DC18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B37B6-0449-4D97-8520-F37627E67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8307C-28E9-EA87-A087-B40C77C9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8EDC8-CBD6-75DC-5E65-325E12290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4FBDD8-B64B-4402-FC2F-79AB0C25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62E32-8C88-187C-C13E-60D8D4E4C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341FC-F57B-4FA0-8E15-2B3D3A466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8E24D-8787-4E3C-A44F-6052CE4F2033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B3845-063D-246F-45B0-6ECAB5A007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E5F44-BE39-B284-3A2C-7FD9D3702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D527-3482-453A-BDAD-66E1ACFA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8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vimeo.com/859843311" TargetMode="External"/><Relationship Id="rId4" Type="http://schemas.openxmlformats.org/officeDocument/2006/relationships/hyperlink" Target="https://vimeo.com/8598383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E3310E6-CAF6-4F00-FEC5-5513EB15E8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7" r="23437"/>
          <a:stretch/>
        </p:blipFill>
        <p:spPr>
          <a:xfrm>
            <a:off x="1233222" y="551091"/>
            <a:ext cx="2552386" cy="2561731"/>
          </a:xfrm>
          <a:prstGeom prst="ellipse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608166" y="6172959"/>
            <a:ext cx="541713" cy="365125"/>
          </a:xfrm>
        </p:spPr>
        <p:txBody>
          <a:bodyPr/>
          <a:lstStyle/>
          <a:p>
            <a:fld id="{AE9247E1-8B9F-43C5-AC1A-30D5214D3D98}" type="slidenum">
              <a:rPr lang="en-US" smtClean="0">
                <a:solidFill>
                  <a:schemeClr val="tx1"/>
                </a:solidFill>
                <a:latin typeface="Montserrat" panose="02000505000000020004" pitchFamily="2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39677" y="5100706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76602" y="335845"/>
            <a:ext cx="7059584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Ty Bennett: Communication &amp; Storytelling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5"/>
              </a:rPr>
              <a:t>Watch Ty Bennett: The Ninja Warrior Experience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He was featured as one of the Top 40 Under 40 and dubbed one of the 10 Coolest Entrepreneurs in Utah. 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prstClr val="black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Ty’s vast leadership credentials make him a natural choice for companies around the globe seeking leadership expertise.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prstClr val="black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As a young, charismatic keynote speaker with fresh insights and new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perspective,your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audience will find his presentations energetic, compelling, and far from ordinary. 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prstClr val="black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Ty makes audiences laugh while they learn. With inspired thought, humor, and high relatability– Ty promises to be one of the most entertaining speakers you will ever hire.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prstClr val="black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Ty’s message encourages and motivates audiences to connect on new and profound levels which leads to higher productivity, team cohesiveness, and collaboration.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 Takeaways: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It’s time to open new doors. Adopt new skills. Challenge old mindsets. And embrace innovation. Ty Bennett has the tools you need to do all these things and then some.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Sample 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MASTER YOUR COURSE: THE NINJA WARRIOR EXPERIENCE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PARTNERSHIP IS THE NEW LEADERSHIP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THE POWER OF STORYTELLING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190934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Montserrat" panose="00000500000000000000" pitchFamily="2" charset="0"/>
              </a:rPr>
              <a:t>TY BENNETT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Author, Entrepreneur, Leadership Speaker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450363" y="4273956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2">
            <a:extLst>
              <a:ext uri="{FF2B5EF4-FFF2-40B4-BE49-F238E27FC236}">
                <a16:creationId xmlns:a16="http://schemas.microsoft.com/office/drawing/2014/main" id="{AEED6AB6-0463-B89E-3BBA-369D0170B23E}"/>
              </a:ext>
            </a:extLst>
          </p:cNvPr>
          <p:cNvSpPr/>
          <p:nvPr/>
        </p:nvSpPr>
        <p:spPr>
          <a:xfrm>
            <a:off x="1523213" y="4404330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 Pending</a:t>
            </a:r>
          </a:p>
        </p:txBody>
      </p:sp>
      <p:sp>
        <p:nvSpPr>
          <p:cNvPr id="3" name="TextBox 18">
            <a:extLst>
              <a:ext uri="{FF2B5EF4-FFF2-40B4-BE49-F238E27FC236}">
                <a16:creationId xmlns:a16="http://schemas.microsoft.com/office/drawing/2014/main" id="{45FCC3F6-A60F-24F8-6204-AE6A8176BA81}"/>
              </a:ext>
            </a:extLst>
          </p:cNvPr>
          <p:cNvSpPr txBox="1"/>
          <p:nvPr/>
        </p:nvSpPr>
        <p:spPr>
          <a:xfrm>
            <a:off x="760219" y="4838019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i="1" dirty="0">
                <a:latin typeface="Montserrat" panose="00000500000000000000" pitchFamily="50" charset="0"/>
              </a:rPr>
              <a:t>*Client is responsible for round-trip airfare, ground transportation in event city, hotel accommodations and incidentals for up to two nights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8F6C58A4-EE1F-E53B-403E-FC83DA0AE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7" r="13437"/>
          <a:stretch/>
        </p:blipFill>
        <p:spPr bwMode="auto">
          <a:xfrm>
            <a:off x="887240" y="5336109"/>
            <a:ext cx="993251" cy="135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446002-4205-FFEA-7C60-12D66C29FB4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52787" y="5352309"/>
            <a:ext cx="1262516" cy="1262516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5B70901E-7936-C675-20D2-8B89E8D09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7" r="13437"/>
          <a:stretch/>
        </p:blipFill>
        <p:spPr bwMode="auto">
          <a:xfrm>
            <a:off x="3215303" y="5325674"/>
            <a:ext cx="993251" cy="135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0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236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3</cp:revision>
  <dcterms:created xsi:type="dcterms:W3CDTF">2023-08-21T22:06:19Z</dcterms:created>
  <dcterms:modified xsi:type="dcterms:W3CDTF">2024-01-25T17:54:57Z</dcterms:modified>
</cp:coreProperties>
</file>