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52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3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F945FC-5EAF-4C3C-AFFE-1DCA1724910E}" type="datetimeFigureOut">
              <a:rPr lang="en-US" smtClean="0"/>
              <a:t>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F62450-D7BF-4260-AA06-D4A5E0649978}" type="slidenum">
              <a:rPr lang="en-US" smtClean="0"/>
              <a:t>‹#›</a:t>
            </a:fld>
            <a:endParaRPr lang="en-US"/>
          </a:p>
        </p:txBody>
      </p:sp>
    </p:spTree>
    <p:extLst>
      <p:ext uri="{BB962C8B-B14F-4D97-AF65-F5344CB8AC3E}">
        <p14:creationId xmlns:p14="http://schemas.microsoft.com/office/powerpoint/2010/main" val="2304838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601F3D-6903-4616-973D-EA27DA31FBBB}" type="slidenum">
              <a:rPr lang="en-US" smtClean="0"/>
              <a:t>1</a:t>
            </a:fld>
            <a:endParaRPr lang="en-US"/>
          </a:p>
        </p:txBody>
      </p:sp>
    </p:spTree>
    <p:extLst>
      <p:ext uri="{BB962C8B-B14F-4D97-AF65-F5344CB8AC3E}">
        <p14:creationId xmlns:p14="http://schemas.microsoft.com/office/powerpoint/2010/main" val="1302179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707EC-B6D4-C30A-6276-77ADF88DA6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469F6F1-8614-EBEF-FC72-B9A91248E6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9711C5C-44A7-A716-545F-E65EE318BBD2}"/>
              </a:ext>
            </a:extLst>
          </p:cNvPr>
          <p:cNvSpPr>
            <a:spLocks noGrp="1"/>
          </p:cNvSpPr>
          <p:nvPr>
            <p:ph type="dt" sz="half" idx="10"/>
          </p:nvPr>
        </p:nvSpPr>
        <p:spPr/>
        <p:txBody>
          <a:bodyPr/>
          <a:lstStyle/>
          <a:p>
            <a:fld id="{D258C32D-DC59-49BC-BCC4-4B04559FBC9B}" type="datetimeFigureOut">
              <a:rPr lang="en-US" smtClean="0"/>
              <a:t>1/5/2024</a:t>
            </a:fld>
            <a:endParaRPr lang="en-US"/>
          </a:p>
        </p:txBody>
      </p:sp>
      <p:sp>
        <p:nvSpPr>
          <p:cNvPr id="5" name="Footer Placeholder 4">
            <a:extLst>
              <a:ext uri="{FF2B5EF4-FFF2-40B4-BE49-F238E27FC236}">
                <a16:creationId xmlns:a16="http://schemas.microsoft.com/office/drawing/2014/main" id="{7F5770C3-DFDC-D2E3-2707-DF3B72D667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7A80B-1051-8BC8-E076-EFBC9D74495F}"/>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1634958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12D9A-A6AD-483F-0437-37AD6CD47E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B4208E5-8EEA-597C-1DC1-519B9EC552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1800C7-4F18-2371-1E61-A90310DE7492}"/>
              </a:ext>
            </a:extLst>
          </p:cNvPr>
          <p:cNvSpPr>
            <a:spLocks noGrp="1"/>
          </p:cNvSpPr>
          <p:nvPr>
            <p:ph type="dt" sz="half" idx="10"/>
          </p:nvPr>
        </p:nvSpPr>
        <p:spPr/>
        <p:txBody>
          <a:bodyPr/>
          <a:lstStyle/>
          <a:p>
            <a:fld id="{D258C32D-DC59-49BC-BCC4-4B04559FBC9B}" type="datetimeFigureOut">
              <a:rPr lang="en-US" smtClean="0"/>
              <a:t>1/5/2024</a:t>
            </a:fld>
            <a:endParaRPr lang="en-US"/>
          </a:p>
        </p:txBody>
      </p:sp>
      <p:sp>
        <p:nvSpPr>
          <p:cNvPr id="5" name="Footer Placeholder 4">
            <a:extLst>
              <a:ext uri="{FF2B5EF4-FFF2-40B4-BE49-F238E27FC236}">
                <a16:creationId xmlns:a16="http://schemas.microsoft.com/office/drawing/2014/main" id="{BD42E7C9-10AC-7018-C9A5-5D03A1678F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5B5930-CE82-424A-5114-3AC3DB05DECE}"/>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615398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E16529-EA3A-6331-CF82-B80736E76F1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0481A5-A5CF-EACF-33DB-B0CA8046095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07101F-019D-9119-FB0E-44F016B33650}"/>
              </a:ext>
            </a:extLst>
          </p:cNvPr>
          <p:cNvSpPr>
            <a:spLocks noGrp="1"/>
          </p:cNvSpPr>
          <p:nvPr>
            <p:ph type="dt" sz="half" idx="10"/>
          </p:nvPr>
        </p:nvSpPr>
        <p:spPr/>
        <p:txBody>
          <a:bodyPr/>
          <a:lstStyle/>
          <a:p>
            <a:fld id="{D258C32D-DC59-49BC-BCC4-4B04559FBC9B}" type="datetimeFigureOut">
              <a:rPr lang="en-US" smtClean="0"/>
              <a:t>1/5/2024</a:t>
            </a:fld>
            <a:endParaRPr lang="en-US"/>
          </a:p>
        </p:txBody>
      </p:sp>
      <p:sp>
        <p:nvSpPr>
          <p:cNvPr id="5" name="Footer Placeholder 4">
            <a:extLst>
              <a:ext uri="{FF2B5EF4-FFF2-40B4-BE49-F238E27FC236}">
                <a16:creationId xmlns:a16="http://schemas.microsoft.com/office/drawing/2014/main" id="{A24A9816-A14D-5D44-153A-FA037BAB96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B4C049-2961-776B-315D-340238E93A1A}"/>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3510563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A9C0E-89FA-4B13-5C0C-6BB7349C1F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3C70B8-8943-C379-CA0D-0A0D05AD78A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AE0CFD-44E7-9DC9-D84C-863EDF5A5E72}"/>
              </a:ext>
            </a:extLst>
          </p:cNvPr>
          <p:cNvSpPr>
            <a:spLocks noGrp="1"/>
          </p:cNvSpPr>
          <p:nvPr>
            <p:ph type="dt" sz="half" idx="10"/>
          </p:nvPr>
        </p:nvSpPr>
        <p:spPr/>
        <p:txBody>
          <a:bodyPr/>
          <a:lstStyle/>
          <a:p>
            <a:fld id="{D258C32D-DC59-49BC-BCC4-4B04559FBC9B}" type="datetimeFigureOut">
              <a:rPr lang="en-US" smtClean="0"/>
              <a:t>1/5/2024</a:t>
            </a:fld>
            <a:endParaRPr lang="en-US"/>
          </a:p>
        </p:txBody>
      </p:sp>
      <p:sp>
        <p:nvSpPr>
          <p:cNvPr id="5" name="Footer Placeholder 4">
            <a:extLst>
              <a:ext uri="{FF2B5EF4-FFF2-40B4-BE49-F238E27FC236}">
                <a16:creationId xmlns:a16="http://schemas.microsoft.com/office/drawing/2014/main" id="{97CCC90D-42BD-AC14-A560-59F17B58B0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E8C25E-8768-B516-759C-37158C347F45}"/>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1987958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3113C-57FF-39FF-C3CC-1A01C75E7D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1C6BD4E-EA34-DF3A-D69F-915FA14626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B2C045-ADED-EB13-D450-53DCDC8AD62D}"/>
              </a:ext>
            </a:extLst>
          </p:cNvPr>
          <p:cNvSpPr>
            <a:spLocks noGrp="1"/>
          </p:cNvSpPr>
          <p:nvPr>
            <p:ph type="dt" sz="half" idx="10"/>
          </p:nvPr>
        </p:nvSpPr>
        <p:spPr/>
        <p:txBody>
          <a:bodyPr/>
          <a:lstStyle/>
          <a:p>
            <a:fld id="{D258C32D-DC59-49BC-BCC4-4B04559FBC9B}" type="datetimeFigureOut">
              <a:rPr lang="en-US" smtClean="0"/>
              <a:t>1/5/2024</a:t>
            </a:fld>
            <a:endParaRPr lang="en-US"/>
          </a:p>
        </p:txBody>
      </p:sp>
      <p:sp>
        <p:nvSpPr>
          <p:cNvPr id="5" name="Footer Placeholder 4">
            <a:extLst>
              <a:ext uri="{FF2B5EF4-FFF2-40B4-BE49-F238E27FC236}">
                <a16:creationId xmlns:a16="http://schemas.microsoft.com/office/drawing/2014/main" id="{A6FA407F-2BA0-4BFC-50B9-CC73480889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799974-CDE3-6389-2B3E-492282BC66E1}"/>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230830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43540-B242-38F3-AC90-ED373DC2F7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66CBA5-F9FB-C81E-43C9-94755E0C9D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B18066-8A1A-FE06-0A0F-F8A15C7D48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AC91B1-53BA-83DC-6642-947BC81347FE}"/>
              </a:ext>
            </a:extLst>
          </p:cNvPr>
          <p:cNvSpPr>
            <a:spLocks noGrp="1"/>
          </p:cNvSpPr>
          <p:nvPr>
            <p:ph type="dt" sz="half" idx="10"/>
          </p:nvPr>
        </p:nvSpPr>
        <p:spPr/>
        <p:txBody>
          <a:bodyPr/>
          <a:lstStyle/>
          <a:p>
            <a:fld id="{D258C32D-DC59-49BC-BCC4-4B04559FBC9B}" type="datetimeFigureOut">
              <a:rPr lang="en-US" smtClean="0"/>
              <a:t>1/5/2024</a:t>
            </a:fld>
            <a:endParaRPr lang="en-US"/>
          </a:p>
        </p:txBody>
      </p:sp>
      <p:sp>
        <p:nvSpPr>
          <p:cNvPr id="6" name="Footer Placeholder 5">
            <a:extLst>
              <a:ext uri="{FF2B5EF4-FFF2-40B4-BE49-F238E27FC236}">
                <a16:creationId xmlns:a16="http://schemas.microsoft.com/office/drawing/2014/main" id="{8DD31BB1-5E69-7EE3-B303-443194B629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60898B-C051-FE89-2F11-60A9A18ADF44}"/>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2683810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D633F-C512-058D-F649-61C257570E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7BC70F7-7004-C58B-9132-0C411C5E79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E4428E-60CD-C88C-79B9-2D050C1FC04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A23F92E-31E9-91EA-F3F9-8E170BF8F0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57CBF06-74B3-9B30-1F4F-3818AB8D8E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4AF4D3-C08C-932A-5AA5-CB24C47133DC}"/>
              </a:ext>
            </a:extLst>
          </p:cNvPr>
          <p:cNvSpPr>
            <a:spLocks noGrp="1"/>
          </p:cNvSpPr>
          <p:nvPr>
            <p:ph type="dt" sz="half" idx="10"/>
          </p:nvPr>
        </p:nvSpPr>
        <p:spPr/>
        <p:txBody>
          <a:bodyPr/>
          <a:lstStyle/>
          <a:p>
            <a:fld id="{D258C32D-DC59-49BC-BCC4-4B04559FBC9B}" type="datetimeFigureOut">
              <a:rPr lang="en-US" smtClean="0"/>
              <a:t>1/5/2024</a:t>
            </a:fld>
            <a:endParaRPr lang="en-US"/>
          </a:p>
        </p:txBody>
      </p:sp>
      <p:sp>
        <p:nvSpPr>
          <p:cNvPr id="8" name="Footer Placeholder 7">
            <a:extLst>
              <a:ext uri="{FF2B5EF4-FFF2-40B4-BE49-F238E27FC236}">
                <a16:creationId xmlns:a16="http://schemas.microsoft.com/office/drawing/2014/main" id="{7824E06D-36D9-44C6-BB78-7D19FD58E2F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2ACF4E9-6DB7-E917-53E1-BCCF52F1C369}"/>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1519370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E1A48-C44E-CF66-FE8E-B437981AAD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4502F2-7E76-45B7-E342-3782C368A1D6}"/>
              </a:ext>
            </a:extLst>
          </p:cNvPr>
          <p:cNvSpPr>
            <a:spLocks noGrp="1"/>
          </p:cNvSpPr>
          <p:nvPr>
            <p:ph type="dt" sz="half" idx="10"/>
          </p:nvPr>
        </p:nvSpPr>
        <p:spPr/>
        <p:txBody>
          <a:bodyPr/>
          <a:lstStyle/>
          <a:p>
            <a:fld id="{D258C32D-DC59-49BC-BCC4-4B04559FBC9B}" type="datetimeFigureOut">
              <a:rPr lang="en-US" smtClean="0"/>
              <a:t>1/5/2024</a:t>
            </a:fld>
            <a:endParaRPr lang="en-US"/>
          </a:p>
        </p:txBody>
      </p:sp>
      <p:sp>
        <p:nvSpPr>
          <p:cNvPr id="4" name="Footer Placeholder 3">
            <a:extLst>
              <a:ext uri="{FF2B5EF4-FFF2-40B4-BE49-F238E27FC236}">
                <a16:creationId xmlns:a16="http://schemas.microsoft.com/office/drawing/2014/main" id="{A0628FB6-E0C4-43F6-85EA-0711ABB50E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DFB3FF-5604-F6EC-DD10-DB2AFE546926}"/>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988764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23EAC6-00D2-898D-48B4-1B9D3CC366D3}"/>
              </a:ext>
            </a:extLst>
          </p:cNvPr>
          <p:cNvSpPr>
            <a:spLocks noGrp="1"/>
          </p:cNvSpPr>
          <p:nvPr>
            <p:ph type="dt" sz="half" idx="10"/>
          </p:nvPr>
        </p:nvSpPr>
        <p:spPr/>
        <p:txBody>
          <a:bodyPr/>
          <a:lstStyle/>
          <a:p>
            <a:fld id="{D258C32D-DC59-49BC-BCC4-4B04559FBC9B}" type="datetimeFigureOut">
              <a:rPr lang="en-US" smtClean="0"/>
              <a:t>1/5/2024</a:t>
            </a:fld>
            <a:endParaRPr lang="en-US"/>
          </a:p>
        </p:txBody>
      </p:sp>
      <p:sp>
        <p:nvSpPr>
          <p:cNvPr id="3" name="Footer Placeholder 2">
            <a:extLst>
              <a:ext uri="{FF2B5EF4-FFF2-40B4-BE49-F238E27FC236}">
                <a16:creationId xmlns:a16="http://schemas.microsoft.com/office/drawing/2014/main" id="{9FDEB05E-59BC-0D20-9CAE-D7DB9880C1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5A26A90-FC22-5092-04A0-ED93AFE4A123}"/>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3608594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5D75E-FC1B-2EBA-2F37-5AEEDB031C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4732849-94F1-9012-2A19-8121B90D24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EC4A30E-B286-EC9B-D048-763A3D24C8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75E979-1B1D-B488-C192-0ABA4AB1717F}"/>
              </a:ext>
            </a:extLst>
          </p:cNvPr>
          <p:cNvSpPr>
            <a:spLocks noGrp="1"/>
          </p:cNvSpPr>
          <p:nvPr>
            <p:ph type="dt" sz="half" idx="10"/>
          </p:nvPr>
        </p:nvSpPr>
        <p:spPr/>
        <p:txBody>
          <a:bodyPr/>
          <a:lstStyle/>
          <a:p>
            <a:fld id="{D258C32D-DC59-49BC-BCC4-4B04559FBC9B}" type="datetimeFigureOut">
              <a:rPr lang="en-US" smtClean="0"/>
              <a:t>1/5/2024</a:t>
            </a:fld>
            <a:endParaRPr lang="en-US"/>
          </a:p>
        </p:txBody>
      </p:sp>
      <p:sp>
        <p:nvSpPr>
          <p:cNvPr id="6" name="Footer Placeholder 5">
            <a:extLst>
              <a:ext uri="{FF2B5EF4-FFF2-40B4-BE49-F238E27FC236}">
                <a16:creationId xmlns:a16="http://schemas.microsoft.com/office/drawing/2014/main" id="{F3A994E9-DCEB-0355-6E60-C012CB2025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C2D43B-8D96-6537-5931-4C70791D528F}"/>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523660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39CBA-7880-0350-26BD-9C8C9DC670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A5E475D-4010-FFAE-EA7A-0F78CAE811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85000DB-1711-98E1-CBF9-FC640A68C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C562A9-FAFF-CD79-A57F-ECEB4A1EF410}"/>
              </a:ext>
            </a:extLst>
          </p:cNvPr>
          <p:cNvSpPr>
            <a:spLocks noGrp="1"/>
          </p:cNvSpPr>
          <p:nvPr>
            <p:ph type="dt" sz="half" idx="10"/>
          </p:nvPr>
        </p:nvSpPr>
        <p:spPr/>
        <p:txBody>
          <a:bodyPr/>
          <a:lstStyle/>
          <a:p>
            <a:fld id="{D258C32D-DC59-49BC-BCC4-4B04559FBC9B}" type="datetimeFigureOut">
              <a:rPr lang="en-US" smtClean="0"/>
              <a:t>1/5/2024</a:t>
            </a:fld>
            <a:endParaRPr lang="en-US"/>
          </a:p>
        </p:txBody>
      </p:sp>
      <p:sp>
        <p:nvSpPr>
          <p:cNvPr id="6" name="Footer Placeholder 5">
            <a:extLst>
              <a:ext uri="{FF2B5EF4-FFF2-40B4-BE49-F238E27FC236}">
                <a16:creationId xmlns:a16="http://schemas.microsoft.com/office/drawing/2014/main" id="{B50995F7-5FF3-3D51-4E6B-50B54A9807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98BFEC-9609-30B9-CF9F-9292C358B8F6}"/>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1105005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A59104-D1CE-A17D-0867-655A89AB11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5CE64E-24C3-685B-6295-D00265F892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3A82D-0549-0F17-5730-DDFE3A51F5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58C32D-DC59-49BC-BCC4-4B04559FBC9B}" type="datetimeFigureOut">
              <a:rPr lang="en-US" smtClean="0"/>
              <a:t>1/5/2024</a:t>
            </a:fld>
            <a:endParaRPr lang="en-US"/>
          </a:p>
        </p:txBody>
      </p:sp>
      <p:sp>
        <p:nvSpPr>
          <p:cNvPr id="5" name="Footer Placeholder 4">
            <a:extLst>
              <a:ext uri="{FF2B5EF4-FFF2-40B4-BE49-F238E27FC236}">
                <a16:creationId xmlns:a16="http://schemas.microsoft.com/office/drawing/2014/main" id="{EDC88333-71C5-5B43-6D53-EAAE3349B5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5B6A047-6888-E179-A902-A52559F4AB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508842-1692-498C-A028-A022AF867CFE}" type="slidenum">
              <a:rPr lang="en-US" smtClean="0"/>
              <a:t>‹#›</a:t>
            </a:fld>
            <a:endParaRPr lang="en-US"/>
          </a:p>
        </p:txBody>
      </p:sp>
    </p:spTree>
    <p:extLst>
      <p:ext uri="{BB962C8B-B14F-4D97-AF65-F5344CB8AC3E}">
        <p14:creationId xmlns:p14="http://schemas.microsoft.com/office/powerpoint/2010/main" val="15379909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3QtxPCJuBTQ"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hyperlink" Target="https://www.youtube.com/watch?v=YPw7OX5R_N4" TargetMode="External"/><Relationship Id="rId4" Type="http://schemas.openxmlformats.org/officeDocument/2006/relationships/hyperlink" Target="https://www.youtube.com/watch?v=EaeFAgiXpc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52B9A0B-05B2-4030-9BE6-25613BECE91B}"/>
              </a:ext>
            </a:extLst>
          </p:cNvPr>
          <p:cNvSpPr>
            <a:spLocks noGrp="1"/>
          </p:cNvSpPr>
          <p:nvPr>
            <p:ph type="sldNum" sz="quarter" idx="12"/>
          </p:nvPr>
        </p:nvSpPr>
        <p:spPr/>
        <p:txBody>
          <a:bodyPr/>
          <a:lstStyle/>
          <a:p>
            <a:fld id="{AE9247E1-8B9F-43C5-AC1A-30D5214D3D98}" type="slidenum">
              <a:rPr lang="en-US" smtClean="0"/>
              <a:pPr/>
              <a:t>1</a:t>
            </a:fld>
            <a:endParaRPr lang="en-US"/>
          </a:p>
        </p:txBody>
      </p:sp>
      <p:sp>
        <p:nvSpPr>
          <p:cNvPr id="62" name="TextBox 61">
            <a:extLst>
              <a:ext uri="{FF2B5EF4-FFF2-40B4-BE49-F238E27FC236}">
                <a16:creationId xmlns:a16="http://schemas.microsoft.com/office/drawing/2014/main" id="{40D2AC0E-8BFB-401F-9FD6-A4E562C4778D}"/>
              </a:ext>
            </a:extLst>
          </p:cNvPr>
          <p:cNvSpPr txBox="1"/>
          <p:nvPr/>
        </p:nvSpPr>
        <p:spPr>
          <a:xfrm>
            <a:off x="85825" y="5045775"/>
            <a:ext cx="5047488" cy="276999"/>
          </a:xfrm>
          <a:prstGeom prst="rect">
            <a:avLst/>
          </a:prstGeom>
          <a:noFill/>
        </p:spPr>
        <p:txBody>
          <a:bodyPr wrap="square">
            <a:spAutoFit/>
          </a:bodyPr>
          <a:lstStyle/>
          <a:p>
            <a:pPr marL="174625" indent="-174625" algn="just">
              <a:buClr>
                <a:srgbClr val="28A6DF"/>
              </a:buClr>
              <a:buSzPct val="120000"/>
              <a:buFont typeface="Montserrat" panose="00000500000000000000" pitchFamily="50" charset="0"/>
              <a:buChar char="›"/>
            </a:pPr>
            <a:endParaRPr lang="en-US" sz="1200" i="1" dirty="0">
              <a:latin typeface="Montserrat" panose="00000500000000000000" pitchFamily="50" charset="0"/>
            </a:endParaRPr>
          </a:p>
        </p:txBody>
      </p:sp>
      <p:sp>
        <p:nvSpPr>
          <p:cNvPr id="15" name="TextBox 14">
            <a:extLst>
              <a:ext uri="{FF2B5EF4-FFF2-40B4-BE49-F238E27FC236}">
                <a16:creationId xmlns:a16="http://schemas.microsoft.com/office/drawing/2014/main" id="{60BA598E-9998-4697-8480-B444D32C63CE}"/>
              </a:ext>
            </a:extLst>
          </p:cNvPr>
          <p:cNvSpPr txBox="1"/>
          <p:nvPr/>
        </p:nvSpPr>
        <p:spPr>
          <a:xfrm>
            <a:off x="4885952" y="136525"/>
            <a:ext cx="7059584" cy="6370975"/>
          </a:xfrm>
          <a:prstGeom prst="rect">
            <a:avLst/>
          </a:prstGeom>
          <a:noFill/>
        </p:spPr>
        <p:txBody>
          <a:bodyPr wrap="square">
            <a:spAutoFit/>
          </a:bodyPr>
          <a:lstStyle/>
          <a:p>
            <a:pPr algn="just">
              <a:buClr>
                <a:srgbClr val="28A6DF"/>
              </a:buClr>
              <a:buSzPct val="120000"/>
            </a:pPr>
            <a:r>
              <a:rPr lang="en-US" sz="1200" b="1" dirty="0">
                <a:solidFill>
                  <a:srgbClr val="28A6DF"/>
                </a:solidFill>
                <a:latin typeface="Montserrat" panose="00000500000000000000" pitchFamily="50" charset="0"/>
                <a:hlinkClick r:id="rId3"/>
              </a:rPr>
              <a:t>Watch John </a:t>
            </a:r>
            <a:r>
              <a:rPr lang="en-US" sz="1200" b="1" dirty="0" err="1">
                <a:solidFill>
                  <a:srgbClr val="28A6DF"/>
                </a:solidFill>
                <a:latin typeface="Montserrat" panose="00000500000000000000" pitchFamily="50" charset="0"/>
                <a:hlinkClick r:id="rId3"/>
              </a:rPr>
              <a:t>Sitilides</a:t>
            </a:r>
            <a:r>
              <a:rPr lang="en-US" sz="1200" b="1" dirty="0">
                <a:solidFill>
                  <a:srgbClr val="28A6DF"/>
                </a:solidFill>
                <a:latin typeface="Montserrat" panose="00000500000000000000" pitchFamily="50" charset="0"/>
                <a:hlinkClick r:id="rId3"/>
              </a:rPr>
              <a:t>: </a:t>
            </a:r>
            <a:r>
              <a:rPr lang="en-US" sz="1200" b="1" i="0" dirty="0">
                <a:solidFill>
                  <a:srgbClr val="0F0F0F"/>
                </a:solidFill>
                <a:effectLst/>
                <a:latin typeface="Roboto" panose="02000000000000000000" pitchFamily="2" charset="0"/>
                <a:hlinkClick r:id="rId3"/>
              </a:rPr>
              <a:t>Lockton Global Growth Forum</a:t>
            </a:r>
            <a:endParaRPr lang="en-US" sz="1200" b="1" i="0" dirty="0">
              <a:solidFill>
                <a:srgbClr val="0F0F0F"/>
              </a:solidFill>
              <a:effectLst/>
              <a:latin typeface="Roboto" panose="02000000000000000000" pitchFamily="2" charset="0"/>
            </a:endParaRPr>
          </a:p>
          <a:p>
            <a:pPr algn="just">
              <a:buClr>
                <a:srgbClr val="28A6DF"/>
              </a:buClr>
              <a:buSzPct val="120000"/>
            </a:pPr>
            <a:endParaRPr lang="en-US" sz="1200" b="1" dirty="0">
              <a:solidFill>
                <a:srgbClr val="28A6DF"/>
              </a:solidFill>
              <a:latin typeface="Montserrat" panose="00000500000000000000" pitchFamily="50" charset="0"/>
            </a:endParaRPr>
          </a:p>
          <a:p>
            <a:pPr algn="just">
              <a:buClr>
                <a:srgbClr val="28A6DF"/>
              </a:buClr>
              <a:buSzPct val="120000"/>
            </a:pPr>
            <a:r>
              <a:rPr lang="en-US" sz="1200" b="1" dirty="0">
                <a:solidFill>
                  <a:srgbClr val="28A6DF"/>
                </a:solidFill>
                <a:latin typeface="Montserrat" panose="00000500000000000000" pitchFamily="50" charset="0"/>
                <a:hlinkClick r:id="rId4"/>
              </a:rPr>
              <a:t>Watch John </a:t>
            </a:r>
            <a:r>
              <a:rPr lang="en-US" sz="1200" b="1" dirty="0" err="1">
                <a:solidFill>
                  <a:srgbClr val="28A6DF"/>
                </a:solidFill>
                <a:latin typeface="Montserrat" panose="00000500000000000000" pitchFamily="50" charset="0"/>
                <a:hlinkClick r:id="rId4"/>
              </a:rPr>
              <a:t>Sitilides</a:t>
            </a:r>
            <a:r>
              <a:rPr lang="en-US" sz="1200" b="1" dirty="0">
                <a:solidFill>
                  <a:srgbClr val="28A6DF"/>
                </a:solidFill>
                <a:latin typeface="Montserrat" panose="00000500000000000000" pitchFamily="50" charset="0"/>
                <a:hlinkClick r:id="rId4"/>
              </a:rPr>
              <a:t>: Royal Bank Presentation</a:t>
            </a:r>
            <a:endParaRPr lang="en-US" sz="1200" b="1" dirty="0">
              <a:solidFill>
                <a:srgbClr val="28A6DF"/>
              </a:solidFill>
              <a:latin typeface="Montserrat" panose="00000500000000000000" pitchFamily="50" charset="0"/>
            </a:endParaRPr>
          </a:p>
          <a:p>
            <a:pPr algn="just">
              <a:buClr>
                <a:srgbClr val="28A6DF"/>
              </a:buClr>
              <a:buSzPct val="120000"/>
            </a:pPr>
            <a:endParaRPr lang="en-US" sz="1200" b="1" dirty="0">
              <a:solidFill>
                <a:srgbClr val="28A6DF"/>
              </a:solidFill>
              <a:latin typeface="Montserrat" panose="00000500000000000000" pitchFamily="50" charset="0"/>
            </a:endParaRPr>
          </a:p>
          <a:p>
            <a:pPr algn="just">
              <a:buClr>
                <a:srgbClr val="28A6DF"/>
              </a:buClr>
              <a:buSzPct val="120000"/>
            </a:pPr>
            <a:r>
              <a:rPr lang="en-US" sz="1200" b="1" dirty="0">
                <a:solidFill>
                  <a:srgbClr val="28A6DF"/>
                </a:solidFill>
                <a:latin typeface="Montserrat" panose="00000500000000000000" pitchFamily="50" charset="0"/>
                <a:hlinkClick r:id="rId5"/>
              </a:rPr>
              <a:t>Watch John Ted Talk</a:t>
            </a:r>
            <a:endParaRPr lang="en-US" sz="1200" b="1" dirty="0">
              <a:solidFill>
                <a:srgbClr val="28A6DF"/>
              </a:solidFill>
              <a:latin typeface="Montserrat" panose="00000500000000000000" pitchFamily="50" charset="0"/>
            </a:endParaRPr>
          </a:p>
          <a:p>
            <a:pPr algn="just">
              <a:buClr>
                <a:srgbClr val="28A6DF"/>
              </a:buClr>
              <a:buSzPct val="120000"/>
            </a:pPr>
            <a:endParaRPr lang="en-US" sz="1200" b="1" dirty="0">
              <a:solidFill>
                <a:srgbClr val="28A6DF"/>
              </a:solidFill>
              <a:latin typeface="Montserrat" panose="00000500000000000000" pitchFamily="50" charset="0"/>
            </a:endParaRPr>
          </a:p>
          <a:p>
            <a:pPr algn="just">
              <a:buClr>
                <a:srgbClr val="28A6DF"/>
              </a:buClr>
              <a:buSzPct val="120000"/>
            </a:pPr>
            <a:endParaRPr lang="en-US" sz="1200" dirty="0">
              <a:latin typeface="Montserrat" panose="00000500000000000000" pitchFamily="50" charset="0"/>
            </a:endParaRPr>
          </a:p>
          <a:p>
            <a:pPr marL="174625" indent="-174625">
              <a:buClr>
                <a:srgbClr val="28A6DF"/>
              </a:buClr>
              <a:buSzPct val="120000"/>
              <a:buFont typeface="Montserrat" panose="00000500000000000000" pitchFamily="50" charset="0"/>
              <a:buChar char="›"/>
            </a:pPr>
            <a:r>
              <a:rPr lang="en-US" sz="1200" dirty="0">
                <a:latin typeface="Montserrat" panose="00000500000000000000" pitchFamily="2" charset="0"/>
              </a:rPr>
              <a:t>John </a:t>
            </a:r>
            <a:r>
              <a:rPr lang="en-US" sz="1200" dirty="0" err="1">
                <a:latin typeface="Montserrat" panose="00000500000000000000" pitchFamily="2" charset="0"/>
              </a:rPr>
              <a:t>Sitilides</a:t>
            </a:r>
            <a:r>
              <a:rPr lang="en-US" sz="1200" dirty="0">
                <a:latin typeface="Montserrat" panose="00000500000000000000" pitchFamily="2" charset="0"/>
              </a:rPr>
              <a:t> is Principal at Trilogy Advisors LLC in Washington, D.C., specializing in U.S. government relations, geopolitical risk, and international affairs, and Senior Fellow, National Security Program, at the Foreign Policy Research Institute.</a:t>
            </a:r>
          </a:p>
          <a:p>
            <a:pPr marL="174625" indent="-174625">
              <a:buClr>
                <a:srgbClr val="28A6DF"/>
              </a:buClr>
              <a:buSzPct val="120000"/>
              <a:buFont typeface="Montserrat" panose="00000500000000000000" pitchFamily="50" charset="0"/>
              <a:buChar char="›"/>
            </a:pPr>
            <a:endParaRPr lang="en-US" sz="1200" dirty="0">
              <a:latin typeface="Montserrat" panose="00000500000000000000" pitchFamily="2" charset="0"/>
            </a:endParaRPr>
          </a:p>
          <a:p>
            <a:pPr marL="174625" indent="-174625">
              <a:buClr>
                <a:srgbClr val="28A6DF"/>
              </a:buClr>
              <a:buSzPct val="120000"/>
              <a:buFont typeface="Montserrat" panose="00000500000000000000" pitchFamily="50" charset="0"/>
              <a:buChar char="›"/>
            </a:pPr>
            <a:r>
              <a:rPr lang="en-US" sz="1200" b="0" i="0" dirty="0">
                <a:solidFill>
                  <a:schemeClr val="tx1">
                    <a:lumMod val="75000"/>
                    <a:lumOff val="25000"/>
                  </a:schemeClr>
                </a:solidFill>
                <a:effectLst/>
                <a:latin typeface="Montserrat" panose="00000500000000000000" pitchFamily="2" charset="0"/>
              </a:rPr>
              <a:t>He explores the complex geopolitical and geo-economic decisions that impact markets in Asia, Europe, the Middle East, and worldwide, helping corporate executives, investment managers and civic audiences better understand, anticipate, and mitigate risk.</a:t>
            </a:r>
          </a:p>
          <a:p>
            <a:pPr marL="174625" indent="-174625">
              <a:buClr>
                <a:srgbClr val="28A6DF"/>
              </a:buClr>
              <a:buSzPct val="120000"/>
              <a:buFont typeface="Montserrat" panose="00000500000000000000" pitchFamily="50" charset="0"/>
              <a:buChar char="›"/>
            </a:pPr>
            <a:endParaRPr lang="en-US" sz="1200" dirty="0">
              <a:solidFill>
                <a:schemeClr val="tx1">
                  <a:lumMod val="75000"/>
                  <a:lumOff val="25000"/>
                </a:schemeClr>
              </a:solidFill>
              <a:latin typeface="Montserrat" panose="00000500000000000000" pitchFamily="2" charset="0"/>
            </a:endParaRPr>
          </a:p>
          <a:p>
            <a:pPr marL="174625" indent="-174625">
              <a:buClr>
                <a:srgbClr val="28A6DF"/>
              </a:buClr>
              <a:buSzPct val="120000"/>
              <a:buFont typeface="Montserrat" panose="00000500000000000000" pitchFamily="50" charset="0"/>
              <a:buChar char="›"/>
            </a:pPr>
            <a:r>
              <a:rPr lang="en-US" sz="1200" dirty="0" err="1">
                <a:effectLst/>
                <a:latin typeface="Montserrat" panose="00000500000000000000" pitchFamily="2" charset="0"/>
                <a:ea typeface="Sylfaen" panose="010A0502050306030303" pitchFamily="18" charset="0"/>
                <a:cs typeface="Sylfaen" panose="010A0502050306030303" pitchFamily="18" charset="0"/>
              </a:rPr>
              <a:t>Sitilides</a:t>
            </a:r>
            <a:r>
              <a:rPr lang="en-US" sz="1200" spc="-5" dirty="0">
                <a:effectLst/>
                <a:latin typeface="Montserrat" panose="00000500000000000000" pitchFamily="2" charset="0"/>
                <a:ea typeface="Sylfaen" panose="010A0502050306030303" pitchFamily="18" charset="0"/>
                <a:cs typeface="Sylfaen" panose="010A0502050306030303" pitchFamily="18" charset="0"/>
              </a:rPr>
              <a:t> </a:t>
            </a:r>
            <a:r>
              <a:rPr lang="en-US" sz="1200" dirty="0">
                <a:effectLst/>
                <a:latin typeface="Montserrat" panose="00000500000000000000" pitchFamily="2" charset="0"/>
                <a:ea typeface="Sylfaen" panose="010A0502050306030303" pitchFamily="18" charset="0"/>
                <a:cs typeface="Sylfaen" panose="010A0502050306030303" pitchFamily="18" charset="0"/>
              </a:rPr>
              <a:t>is the Southern Europe Regional Coordinator at the</a:t>
            </a:r>
            <a:r>
              <a:rPr lang="en-US" sz="1200" spc="-20" dirty="0">
                <a:effectLst/>
                <a:latin typeface="Montserrat" panose="00000500000000000000" pitchFamily="2" charset="0"/>
                <a:ea typeface="Sylfaen" panose="010A0502050306030303" pitchFamily="18" charset="0"/>
                <a:cs typeface="Sylfaen" panose="010A0502050306030303" pitchFamily="18" charset="0"/>
              </a:rPr>
              <a:t> </a:t>
            </a:r>
            <a:r>
              <a:rPr lang="en-US" sz="1200" dirty="0">
                <a:effectLst/>
                <a:latin typeface="Montserrat" panose="00000500000000000000" pitchFamily="2" charset="0"/>
                <a:ea typeface="Sylfaen" panose="010A0502050306030303" pitchFamily="18" charset="0"/>
                <a:cs typeface="Sylfaen" panose="010A0502050306030303" pitchFamily="18" charset="0"/>
              </a:rPr>
              <a:t>Foreign</a:t>
            </a:r>
            <a:r>
              <a:rPr lang="en-US" sz="1200" spc="-20" dirty="0">
                <a:effectLst/>
                <a:latin typeface="Montserrat" panose="00000500000000000000" pitchFamily="2" charset="0"/>
                <a:ea typeface="Sylfaen" panose="010A0502050306030303" pitchFamily="18" charset="0"/>
                <a:cs typeface="Sylfaen" panose="010A0502050306030303" pitchFamily="18" charset="0"/>
              </a:rPr>
              <a:t> </a:t>
            </a:r>
            <a:r>
              <a:rPr lang="en-US" sz="1200" dirty="0">
                <a:effectLst/>
                <a:latin typeface="Montserrat" panose="00000500000000000000" pitchFamily="2" charset="0"/>
                <a:ea typeface="Sylfaen" panose="010A0502050306030303" pitchFamily="18" charset="0"/>
                <a:cs typeface="Sylfaen" panose="010A0502050306030303" pitchFamily="18" charset="0"/>
              </a:rPr>
              <a:t>Service</a:t>
            </a:r>
            <a:r>
              <a:rPr lang="en-US" sz="1200" spc="-20" dirty="0">
                <a:effectLst/>
                <a:latin typeface="Montserrat" panose="00000500000000000000" pitchFamily="2" charset="0"/>
                <a:ea typeface="Sylfaen" panose="010A0502050306030303" pitchFamily="18" charset="0"/>
                <a:cs typeface="Sylfaen" panose="010A0502050306030303" pitchFamily="18" charset="0"/>
              </a:rPr>
              <a:t> </a:t>
            </a:r>
            <a:r>
              <a:rPr lang="en-US" sz="1200" dirty="0">
                <a:effectLst/>
                <a:latin typeface="Montserrat" panose="00000500000000000000" pitchFamily="2" charset="0"/>
                <a:ea typeface="Sylfaen" panose="010A0502050306030303" pitchFamily="18" charset="0"/>
                <a:cs typeface="Sylfaen" panose="010A0502050306030303" pitchFamily="18" charset="0"/>
              </a:rPr>
              <a:t>Institute,</a:t>
            </a:r>
            <a:r>
              <a:rPr lang="en-US" sz="1200" spc="-20" dirty="0">
                <a:effectLst/>
                <a:latin typeface="Montserrat" panose="00000500000000000000" pitchFamily="2" charset="0"/>
                <a:ea typeface="Sylfaen" panose="010A0502050306030303" pitchFamily="18" charset="0"/>
                <a:cs typeface="Sylfaen" panose="010A0502050306030303" pitchFamily="18" charset="0"/>
              </a:rPr>
              <a:t> </a:t>
            </a:r>
            <a:r>
              <a:rPr lang="en-US" sz="1200" dirty="0">
                <a:effectLst/>
                <a:latin typeface="Montserrat" panose="00000500000000000000" pitchFamily="2" charset="0"/>
                <a:ea typeface="Sylfaen" panose="010A0502050306030303" pitchFamily="18" charset="0"/>
                <a:cs typeface="Sylfaen" panose="010A0502050306030303" pitchFamily="18" charset="0"/>
              </a:rPr>
              <a:t>the</a:t>
            </a:r>
            <a:r>
              <a:rPr lang="en-US" sz="1200" spc="-20" dirty="0">
                <a:effectLst/>
                <a:latin typeface="Montserrat" panose="00000500000000000000" pitchFamily="2" charset="0"/>
                <a:ea typeface="Sylfaen" panose="010A0502050306030303" pitchFamily="18" charset="0"/>
                <a:cs typeface="Sylfaen" panose="010A0502050306030303" pitchFamily="18" charset="0"/>
              </a:rPr>
              <a:t> </a:t>
            </a:r>
            <a:r>
              <a:rPr lang="en-US" sz="1200" dirty="0">
                <a:effectLst/>
                <a:latin typeface="Montserrat" panose="00000500000000000000" pitchFamily="2" charset="0"/>
                <a:ea typeface="Sylfaen" panose="010A0502050306030303" pitchFamily="18" charset="0"/>
                <a:cs typeface="Sylfaen" panose="010A0502050306030303" pitchFamily="18" charset="0"/>
              </a:rPr>
              <a:t>State</a:t>
            </a:r>
            <a:r>
              <a:rPr lang="en-US" sz="1200" spc="-20" dirty="0">
                <a:effectLst/>
                <a:latin typeface="Montserrat" panose="00000500000000000000" pitchFamily="2" charset="0"/>
                <a:ea typeface="Sylfaen" panose="010A0502050306030303" pitchFamily="18" charset="0"/>
                <a:cs typeface="Sylfaen" panose="010A0502050306030303" pitchFamily="18" charset="0"/>
              </a:rPr>
              <a:t> </a:t>
            </a:r>
            <a:r>
              <a:rPr lang="en-US" sz="1200" dirty="0">
                <a:effectLst/>
                <a:latin typeface="Montserrat" panose="00000500000000000000" pitchFamily="2" charset="0"/>
                <a:ea typeface="Sylfaen" panose="010A0502050306030303" pitchFamily="18" charset="0"/>
                <a:cs typeface="Sylfaen" panose="010A0502050306030303" pitchFamily="18" charset="0"/>
              </a:rPr>
              <a:t>Department's</a:t>
            </a:r>
            <a:r>
              <a:rPr lang="en-US" sz="1200" spc="-20" dirty="0">
                <a:effectLst/>
                <a:latin typeface="Montserrat" panose="00000500000000000000" pitchFamily="2" charset="0"/>
                <a:ea typeface="Sylfaen" panose="010A0502050306030303" pitchFamily="18" charset="0"/>
                <a:cs typeface="Sylfaen" panose="010A0502050306030303" pitchFamily="18" charset="0"/>
              </a:rPr>
              <a:t> </a:t>
            </a:r>
            <a:r>
              <a:rPr lang="en-US" sz="1200" dirty="0">
                <a:effectLst/>
                <a:latin typeface="Montserrat" panose="00000500000000000000" pitchFamily="2" charset="0"/>
                <a:ea typeface="Sylfaen" panose="010A0502050306030303" pitchFamily="18" charset="0"/>
                <a:cs typeface="Sylfaen" panose="010A0502050306030303" pitchFamily="18" charset="0"/>
              </a:rPr>
              <a:t>professional</a:t>
            </a:r>
            <a:r>
              <a:rPr lang="en-US" sz="1200" spc="-20" dirty="0">
                <a:effectLst/>
                <a:latin typeface="Montserrat" panose="00000500000000000000" pitchFamily="2" charset="0"/>
                <a:ea typeface="Sylfaen" panose="010A0502050306030303" pitchFamily="18" charset="0"/>
                <a:cs typeface="Sylfaen" panose="010A0502050306030303" pitchFamily="18" charset="0"/>
              </a:rPr>
              <a:t> </a:t>
            </a:r>
            <a:r>
              <a:rPr lang="en-US" sz="1200" dirty="0">
                <a:effectLst/>
                <a:latin typeface="Montserrat" panose="00000500000000000000" pitchFamily="2" charset="0"/>
                <a:ea typeface="Sylfaen" panose="010A0502050306030303" pitchFamily="18" charset="0"/>
                <a:cs typeface="Sylfaen" panose="010A0502050306030303" pitchFamily="18" charset="0"/>
              </a:rPr>
              <a:t>development</a:t>
            </a:r>
            <a:r>
              <a:rPr lang="en-US" sz="1200" spc="-25" dirty="0">
                <a:effectLst/>
                <a:latin typeface="Montserrat" panose="00000500000000000000" pitchFamily="2" charset="0"/>
                <a:ea typeface="Sylfaen" panose="010A0502050306030303" pitchFamily="18" charset="0"/>
                <a:cs typeface="Sylfaen" panose="010A0502050306030303" pitchFamily="18" charset="0"/>
              </a:rPr>
              <a:t> </a:t>
            </a:r>
            <a:r>
              <a:rPr lang="en-US" sz="1200" dirty="0">
                <a:effectLst/>
                <a:latin typeface="Montserrat" panose="00000500000000000000" pitchFamily="2" charset="0"/>
                <a:ea typeface="Sylfaen" panose="010A0502050306030303" pitchFamily="18" charset="0"/>
                <a:cs typeface="Sylfaen" panose="010A0502050306030303" pitchFamily="18" charset="0"/>
              </a:rPr>
              <a:t>and</a:t>
            </a:r>
            <a:r>
              <a:rPr lang="en-US" sz="1200" spc="-20" dirty="0">
                <a:effectLst/>
                <a:latin typeface="Montserrat" panose="00000500000000000000" pitchFamily="2" charset="0"/>
                <a:ea typeface="Sylfaen" panose="010A0502050306030303" pitchFamily="18" charset="0"/>
                <a:cs typeface="Sylfaen" panose="010A0502050306030303" pitchFamily="18" charset="0"/>
              </a:rPr>
              <a:t> </a:t>
            </a:r>
            <a:r>
              <a:rPr lang="en-US" sz="1200" dirty="0">
                <a:effectLst/>
                <a:latin typeface="Montserrat" panose="00000500000000000000" pitchFamily="2" charset="0"/>
                <a:ea typeface="Sylfaen" panose="010A0502050306030303" pitchFamily="18" charset="0"/>
                <a:cs typeface="Sylfaen" panose="010A0502050306030303" pitchFamily="18" charset="0"/>
              </a:rPr>
              <a:t>diplomacy</a:t>
            </a:r>
            <a:r>
              <a:rPr lang="en-US" sz="1200" spc="-20" dirty="0">
                <a:effectLst/>
                <a:latin typeface="Montserrat" panose="00000500000000000000" pitchFamily="2" charset="0"/>
                <a:ea typeface="Sylfaen" panose="010A0502050306030303" pitchFamily="18" charset="0"/>
                <a:cs typeface="Sylfaen" panose="010A0502050306030303" pitchFamily="18" charset="0"/>
              </a:rPr>
              <a:t> </a:t>
            </a:r>
            <a:r>
              <a:rPr lang="en-US" sz="1200" dirty="0">
                <a:effectLst/>
                <a:latin typeface="Montserrat" panose="00000500000000000000" pitchFamily="2" charset="0"/>
                <a:ea typeface="Sylfaen" panose="010A0502050306030303" pitchFamily="18" charset="0"/>
                <a:cs typeface="Sylfaen" panose="010A0502050306030303" pitchFamily="18" charset="0"/>
              </a:rPr>
              <a:t>academy for American foreign policy professionals. </a:t>
            </a:r>
          </a:p>
          <a:p>
            <a:pPr marL="174625" indent="-174625">
              <a:buClr>
                <a:srgbClr val="28A6DF"/>
              </a:buClr>
              <a:buSzPct val="120000"/>
              <a:buFont typeface="Montserrat" panose="00000500000000000000" pitchFamily="50" charset="0"/>
              <a:buChar char="›"/>
            </a:pPr>
            <a:endParaRPr lang="en-US" sz="1200" dirty="0">
              <a:effectLst/>
              <a:latin typeface="Montserrat" panose="00000500000000000000" pitchFamily="2" charset="0"/>
              <a:ea typeface="Sylfaen" panose="010A0502050306030303" pitchFamily="18" charset="0"/>
              <a:cs typeface="Sylfaen" panose="010A0502050306030303" pitchFamily="18" charset="0"/>
            </a:endParaRPr>
          </a:p>
          <a:p>
            <a:pPr marL="174625" indent="-174625">
              <a:buClr>
                <a:srgbClr val="28A6DF"/>
              </a:buClr>
              <a:buSzPct val="120000"/>
              <a:buFont typeface="Montserrat" panose="00000500000000000000" pitchFamily="50" charset="0"/>
              <a:buChar char="›"/>
            </a:pPr>
            <a:r>
              <a:rPr lang="en-US" sz="1200" dirty="0">
                <a:latin typeface="Montserrat" panose="00000500000000000000" pitchFamily="2" charset="0"/>
              </a:rPr>
              <a:t>He is a member of the Association of International Risk Intelligence Professionals, the Intelligence and National Security Alliance, the Columbia University Club of Washington, D.C., the Empire State Forum, and the Association of Former Senate Aides.</a:t>
            </a:r>
            <a:endParaRPr lang="en-US" sz="1200" b="0" i="0" dirty="0">
              <a:solidFill>
                <a:schemeClr val="tx1">
                  <a:lumMod val="75000"/>
                  <a:lumOff val="25000"/>
                </a:schemeClr>
              </a:solidFill>
              <a:effectLst/>
              <a:latin typeface="Montserrat" panose="00000500000000000000" pitchFamily="2" charset="0"/>
            </a:endParaRPr>
          </a:p>
          <a:p>
            <a:pPr marL="174625" indent="-174625">
              <a:buClr>
                <a:srgbClr val="28A6DF"/>
              </a:buClr>
              <a:buSzPct val="120000"/>
              <a:buFont typeface="Montserrat" panose="00000500000000000000" pitchFamily="50" charset="0"/>
              <a:buChar char="›"/>
            </a:pPr>
            <a:endParaRPr lang="en-US" sz="1200" dirty="0">
              <a:solidFill>
                <a:srgbClr val="000000"/>
              </a:solidFill>
              <a:latin typeface="Montserrat" panose="00000500000000000000" pitchFamily="2" charset="0"/>
            </a:endParaRPr>
          </a:p>
          <a:p>
            <a:pPr algn="just">
              <a:buClr>
                <a:srgbClr val="28A6DF"/>
              </a:buClr>
              <a:buSzPct val="120000"/>
            </a:pPr>
            <a:endParaRPr lang="en-US" sz="1200" dirty="0">
              <a:latin typeface="Montserrat" panose="00000500000000000000" pitchFamily="50" charset="0"/>
            </a:endParaRPr>
          </a:p>
          <a:p>
            <a:pPr algn="just">
              <a:buClr>
                <a:srgbClr val="28A6DF"/>
              </a:buClr>
              <a:buSzPct val="120000"/>
            </a:pPr>
            <a:r>
              <a:rPr lang="en-US" sz="1200" b="1" dirty="0">
                <a:latin typeface="Montserrat" panose="00000500000000000000" pitchFamily="50" charset="0"/>
              </a:rPr>
              <a:t>Keynote Topics: </a:t>
            </a:r>
          </a:p>
          <a:p>
            <a:pPr marL="174625" indent="-174625" algn="just">
              <a:buClr>
                <a:srgbClr val="28A6DF"/>
              </a:buClr>
              <a:buSzPct val="120000"/>
              <a:buFont typeface="Montserrat" panose="00000500000000000000" pitchFamily="50" charset="0"/>
              <a:buChar char="›"/>
            </a:pPr>
            <a:endParaRPr lang="en-US" sz="1200" b="0" i="0" dirty="0">
              <a:solidFill>
                <a:srgbClr val="1F2124"/>
              </a:solidFill>
              <a:effectLst/>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i="0" dirty="0">
                <a:solidFill>
                  <a:schemeClr val="tx1">
                    <a:lumMod val="75000"/>
                    <a:lumOff val="25000"/>
                  </a:schemeClr>
                </a:solidFill>
                <a:effectLst/>
                <a:latin typeface="Montserrat" panose="00000500000000000000" pitchFamily="2" charset="0"/>
              </a:rPr>
              <a:t>Washington and the World: The New Geopolitics of Great Power Rivalry</a:t>
            </a:r>
          </a:p>
          <a:p>
            <a:pPr marL="174625" indent="-174625" algn="just">
              <a:buClr>
                <a:srgbClr val="28A6DF"/>
              </a:buClr>
              <a:buSzPct val="120000"/>
              <a:buFont typeface="Montserrat" panose="00000500000000000000" pitchFamily="50" charset="0"/>
              <a:buChar char="›"/>
            </a:pPr>
            <a:r>
              <a:rPr lang="en-US" sz="1200" i="0" dirty="0">
                <a:solidFill>
                  <a:schemeClr val="tx1">
                    <a:lumMod val="75000"/>
                    <a:lumOff val="25000"/>
                  </a:schemeClr>
                </a:solidFill>
                <a:effectLst/>
                <a:latin typeface="Montserrat" panose="00000500000000000000" pitchFamily="2" charset="0"/>
              </a:rPr>
              <a:t>Geopolitics, Geo-Economics, and Great Power Threats to Global Supply Chains</a:t>
            </a:r>
          </a:p>
          <a:p>
            <a:pPr marL="174625" indent="-174625" algn="just">
              <a:buClr>
                <a:srgbClr val="28A6DF"/>
              </a:buClr>
              <a:buSzPct val="120000"/>
              <a:buFont typeface="Montserrat" panose="00000500000000000000" pitchFamily="50" charset="0"/>
              <a:buChar char="›"/>
            </a:pPr>
            <a:r>
              <a:rPr lang="en-US" sz="1200" i="0" dirty="0">
                <a:solidFill>
                  <a:schemeClr val="tx1">
                    <a:lumMod val="75000"/>
                    <a:lumOff val="25000"/>
                  </a:schemeClr>
                </a:solidFill>
                <a:effectLst/>
                <a:latin typeface="Montserrat" panose="00000500000000000000" pitchFamily="2" charset="0"/>
              </a:rPr>
              <a:t>The Big Picture: A Geopolitical and Geo-Economic Outlook</a:t>
            </a:r>
          </a:p>
          <a:p>
            <a:pPr marL="174625" indent="-174625" algn="just">
              <a:buClr>
                <a:srgbClr val="28A6DF"/>
              </a:buClr>
              <a:buSzPct val="120000"/>
              <a:buFont typeface="Montserrat" panose="00000500000000000000" pitchFamily="50" charset="0"/>
              <a:buChar char="›"/>
            </a:pPr>
            <a:r>
              <a:rPr lang="en-US" sz="1200" i="0" dirty="0">
                <a:solidFill>
                  <a:schemeClr val="tx1">
                    <a:lumMod val="75000"/>
                    <a:lumOff val="25000"/>
                  </a:schemeClr>
                </a:solidFill>
                <a:effectLst/>
                <a:latin typeface="Montserrat" panose="00000500000000000000" pitchFamily="2" charset="0"/>
              </a:rPr>
              <a:t>China, Russia, and America: Geopolitics &amp; Geo-Economics in the Decade Ahead</a:t>
            </a:r>
          </a:p>
          <a:p>
            <a:pPr marL="174625" indent="-174625" algn="just">
              <a:buClr>
                <a:srgbClr val="28A6DF"/>
              </a:buClr>
              <a:buSzPct val="120000"/>
              <a:buFont typeface="Montserrat" panose="00000500000000000000" pitchFamily="50" charset="0"/>
              <a:buChar char="›"/>
            </a:pPr>
            <a:r>
              <a:rPr lang="en-US" sz="1200" i="0" dirty="0">
                <a:solidFill>
                  <a:schemeClr val="tx1">
                    <a:lumMod val="75000"/>
                    <a:lumOff val="25000"/>
                  </a:schemeClr>
                </a:solidFill>
                <a:effectLst/>
                <a:latin typeface="Montserrat" panose="00000500000000000000" pitchFamily="2" charset="0"/>
              </a:rPr>
              <a:t>Geopolitical Turmoil, Global Shipping &amp; Supply Chain Management</a:t>
            </a:r>
          </a:p>
          <a:p>
            <a:pPr marL="174625" indent="-174625" algn="just">
              <a:buClr>
                <a:srgbClr val="28A6DF"/>
              </a:buClr>
              <a:buSzPct val="120000"/>
              <a:buFont typeface="Montserrat" panose="00000500000000000000" pitchFamily="50" charset="0"/>
              <a:buChar char="›"/>
            </a:pPr>
            <a:r>
              <a:rPr lang="en-US" sz="1200" i="0" u="none" strike="noStrike" dirty="0">
                <a:solidFill>
                  <a:schemeClr val="tx1">
                    <a:lumMod val="75000"/>
                    <a:lumOff val="25000"/>
                  </a:schemeClr>
                </a:solidFill>
                <a:effectLst/>
                <a:latin typeface="Montserrat" panose="00000500000000000000" pitchFamily="2" charset="0"/>
              </a:rPr>
              <a:t>Global Risk &amp; Geopolitical Strategies: The Decade Ahead</a:t>
            </a:r>
            <a:endParaRPr lang="en-US" sz="1200" dirty="0">
              <a:latin typeface="Montserrat" panose="00000500000000000000" pitchFamily="50" charset="0"/>
            </a:endParaRPr>
          </a:p>
        </p:txBody>
      </p:sp>
      <p:grpSp>
        <p:nvGrpSpPr>
          <p:cNvPr id="2" name="Group 1">
            <a:extLst>
              <a:ext uri="{FF2B5EF4-FFF2-40B4-BE49-F238E27FC236}">
                <a16:creationId xmlns:a16="http://schemas.microsoft.com/office/drawing/2014/main" id="{201206E2-48B1-D626-B65E-F8BA99C25B6F}"/>
              </a:ext>
            </a:extLst>
          </p:cNvPr>
          <p:cNvGrpSpPr/>
          <p:nvPr/>
        </p:nvGrpSpPr>
        <p:grpSpPr>
          <a:xfrm>
            <a:off x="285984" y="3028790"/>
            <a:ext cx="4479040" cy="2146748"/>
            <a:chOff x="285984" y="2823513"/>
            <a:chExt cx="4479040" cy="2146748"/>
          </a:xfrm>
        </p:grpSpPr>
        <p:grpSp>
          <p:nvGrpSpPr>
            <p:cNvPr id="11" name="Group 10">
              <a:extLst>
                <a:ext uri="{FF2B5EF4-FFF2-40B4-BE49-F238E27FC236}">
                  <a16:creationId xmlns:a16="http://schemas.microsoft.com/office/drawing/2014/main" id="{0267E7FC-6AAE-4893-B49A-6C67D72D92B4}"/>
                </a:ext>
              </a:extLst>
            </p:cNvPr>
            <p:cNvGrpSpPr/>
            <p:nvPr/>
          </p:nvGrpSpPr>
          <p:grpSpPr>
            <a:xfrm>
              <a:off x="285984" y="2823513"/>
              <a:ext cx="4479040" cy="2146748"/>
              <a:chOff x="386138" y="2857389"/>
              <a:chExt cx="4479040" cy="2146748"/>
            </a:xfrm>
          </p:grpSpPr>
          <p:sp>
            <p:nvSpPr>
              <p:cNvPr id="12" name="Title 1">
                <a:extLst>
                  <a:ext uri="{FF2B5EF4-FFF2-40B4-BE49-F238E27FC236}">
                    <a16:creationId xmlns:a16="http://schemas.microsoft.com/office/drawing/2014/main" id="{81E9C843-D5FA-457E-B926-84EBA9EEFF56}"/>
                  </a:ext>
                </a:extLst>
              </p:cNvPr>
              <p:cNvSpPr txBox="1">
                <a:spLocks/>
              </p:cNvSpPr>
              <p:nvPr/>
            </p:nvSpPr>
            <p:spPr>
              <a:xfrm>
                <a:off x="386138" y="2857389"/>
                <a:ext cx="4479040" cy="1130688"/>
              </a:xfrm>
              <a:prstGeom prst="rect">
                <a:avLst/>
              </a:prstGeom>
            </p:spPr>
            <p:txBody>
              <a:bodyPr vert="horz" lIns="91440" tIns="45720" rIns="91440" bIns="45720" rtlCol="0" anchor="ctr">
                <a:no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200" b="1" dirty="0">
                    <a:solidFill>
                      <a:schemeClr val="tx1"/>
                    </a:solidFill>
                    <a:latin typeface="Montserrat" panose="00000500000000000000" pitchFamily="2" charset="0"/>
                  </a:rPr>
                  <a:t>John </a:t>
                </a:r>
                <a:r>
                  <a:rPr lang="en-US" sz="3200" b="1" dirty="0" err="1">
                    <a:solidFill>
                      <a:schemeClr val="tx1"/>
                    </a:solidFill>
                    <a:latin typeface="Montserrat" panose="00000500000000000000" pitchFamily="2" charset="0"/>
                  </a:rPr>
                  <a:t>Sitilides</a:t>
                </a:r>
                <a:endParaRPr lang="en-US" sz="3200" b="1" dirty="0">
                  <a:solidFill>
                    <a:schemeClr val="tx1"/>
                  </a:solidFill>
                  <a:latin typeface="Montserrat" panose="00000500000000000000" pitchFamily="2" charset="0"/>
                </a:endParaRPr>
              </a:p>
              <a:p>
                <a:pPr algn="ctr"/>
                <a:r>
                  <a:rPr lang="en-US" sz="2400" dirty="0">
                    <a:solidFill>
                      <a:schemeClr val="tx1"/>
                    </a:solidFill>
                    <a:latin typeface="Montserrat" panose="02000505000000020004" pitchFamily="2" charset="0"/>
                  </a:rPr>
                  <a:t>Geopolitical Speaker</a:t>
                </a:r>
              </a:p>
            </p:txBody>
          </p:sp>
          <p:sp>
            <p:nvSpPr>
              <p:cNvPr id="13" name="Rectangle: Rounded Corners 12">
                <a:extLst>
                  <a:ext uri="{FF2B5EF4-FFF2-40B4-BE49-F238E27FC236}">
                    <a16:creationId xmlns:a16="http://schemas.microsoft.com/office/drawing/2014/main" id="{5818E3ED-FBB4-4F0A-9B4F-EB0091C7D36C}"/>
                  </a:ext>
                </a:extLst>
              </p:cNvPr>
              <p:cNvSpPr/>
              <p:nvPr/>
            </p:nvSpPr>
            <p:spPr>
              <a:xfrm>
                <a:off x="1639703" y="4087706"/>
                <a:ext cx="2080415" cy="327194"/>
              </a:xfrm>
              <a:prstGeom prst="roundRect">
                <a:avLst>
                  <a:gd name="adj" fmla="val 50000"/>
                </a:avLst>
              </a:prstGeom>
              <a:noFill/>
              <a:ln w="28575">
                <a:solidFill>
                  <a:srgbClr val="28A6D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LID4096"/>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400" b="1" dirty="0">
                    <a:solidFill>
                      <a:schemeClr val="tx1"/>
                    </a:solidFill>
                    <a:latin typeface="Montserrat" panose="00000500000000000000" pitchFamily="50" charset="0"/>
                  </a:rPr>
                  <a:t>Fee: $20,000</a:t>
                </a:r>
              </a:p>
            </p:txBody>
          </p:sp>
          <p:sp>
            <p:nvSpPr>
              <p:cNvPr id="17" name="TextBox 18">
                <a:extLst>
                  <a:ext uri="{FF2B5EF4-FFF2-40B4-BE49-F238E27FC236}">
                    <a16:creationId xmlns:a16="http://schemas.microsoft.com/office/drawing/2014/main" id="{1C05B2D8-427C-4F4B-BFCA-85337D48C867}"/>
                  </a:ext>
                </a:extLst>
              </p:cNvPr>
              <p:cNvSpPr txBox="1"/>
              <p:nvPr/>
            </p:nvSpPr>
            <p:spPr>
              <a:xfrm>
                <a:off x="906522" y="4496306"/>
                <a:ext cx="3606401" cy="507831"/>
              </a:xfrm>
              <a:prstGeom prst="rect">
                <a:avLst/>
              </a:prstGeom>
              <a:noFill/>
            </p:spPr>
            <p:txBody>
              <a:bodyPr wrap="square" rtlCol="0">
                <a:sp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900" dirty="0">
                    <a:latin typeface="Montserrat" panose="00000500000000000000" pitchFamily="50" charset="0"/>
                  </a:rPr>
                  <a:t>*</a:t>
                </a:r>
                <a:r>
                  <a:rPr lang="en-US" sz="900" i="1" dirty="0">
                    <a:latin typeface="Montserrat" panose="00000500000000000000" pitchFamily="50" charset="0"/>
                  </a:rPr>
                  <a:t>Client is responsible for round-trip airfare, ground transportation, hotel accommodations and incidentals </a:t>
                </a:r>
              </a:p>
              <a:p>
                <a:pPr algn="ctr"/>
                <a:r>
                  <a:rPr lang="en-US" sz="900" i="1" dirty="0">
                    <a:latin typeface="Montserrat" panose="00000500000000000000" pitchFamily="50" charset="0"/>
                  </a:rPr>
                  <a:t>** John travels from Washington, DC</a:t>
                </a:r>
              </a:p>
            </p:txBody>
          </p:sp>
        </p:grpSp>
        <p:cxnSp>
          <p:nvCxnSpPr>
            <p:cNvPr id="20" name="Straight Connector 19">
              <a:extLst>
                <a:ext uri="{FF2B5EF4-FFF2-40B4-BE49-F238E27FC236}">
                  <a16:creationId xmlns:a16="http://schemas.microsoft.com/office/drawing/2014/main" id="{77C00563-F78D-4CA8-B366-24E0BB5C42ED}"/>
                </a:ext>
              </a:extLst>
            </p:cNvPr>
            <p:cNvCxnSpPr>
              <a:cxnSpLocks/>
            </p:cNvCxnSpPr>
            <p:nvPr/>
          </p:nvCxnSpPr>
          <p:spPr>
            <a:xfrm>
              <a:off x="396356" y="3972423"/>
              <a:ext cx="4226116" cy="0"/>
            </a:xfrm>
            <a:prstGeom prst="line">
              <a:avLst/>
            </a:prstGeom>
          </p:spPr>
          <p:style>
            <a:lnRef idx="1">
              <a:schemeClr val="accent1"/>
            </a:lnRef>
            <a:fillRef idx="0">
              <a:schemeClr val="accent1"/>
            </a:fillRef>
            <a:effectRef idx="0">
              <a:schemeClr val="accent1"/>
            </a:effectRef>
            <a:fontRef idx="minor">
              <a:schemeClr val="tx1"/>
            </a:fontRef>
          </p:style>
        </p:cxnSp>
      </p:grpSp>
      <p:pic>
        <p:nvPicPr>
          <p:cNvPr id="32" name="Picture 2">
            <a:extLst>
              <a:ext uri="{FF2B5EF4-FFF2-40B4-BE49-F238E27FC236}">
                <a16:creationId xmlns:a16="http://schemas.microsoft.com/office/drawing/2014/main" id="{4D362616-2C00-22EE-13D5-489EBD525CC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l="853" r="853"/>
          <a:stretch/>
        </p:blipFill>
        <p:spPr bwMode="auto">
          <a:xfrm>
            <a:off x="1242569" y="354992"/>
            <a:ext cx="2533689" cy="2568094"/>
          </a:xfrm>
          <a:prstGeom prst="ellipse">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3951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24866</TotalTime>
  <Words>277</Words>
  <Application>Microsoft Office PowerPoint</Application>
  <PresentationFormat>Widescreen</PresentationFormat>
  <Paragraphs>31</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Montserrat</vt:lpstr>
      <vt:lpstr>Roboto</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Duncan Hesketh</dc:creator>
  <cp:lastModifiedBy>Duncan Hesketh</cp:lastModifiedBy>
  <cp:revision>25</cp:revision>
  <dcterms:created xsi:type="dcterms:W3CDTF">2023-12-15T21:28:02Z</dcterms:created>
  <dcterms:modified xsi:type="dcterms:W3CDTF">2024-01-08T19:19:59Z</dcterms:modified>
</cp:coreProperties>
</file>