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945FC-5EAF-4C3C-AFFE-1DCA1724910E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62450-D7BF-4260-AA06-D4A5E0649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3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86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07EC-B6D4-C30A-6276-77ADF88DA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9F6F1-8614-EBEF-FC72-B9A91248E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11C5C-44A7-A716-545F-E65EE318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770C3-DFDC-D2E3-2707-DF3B72D6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A80B-1051-8BC8-E076-EFBC9D74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5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2D9A-A6AD-483F-0437-37AD6CD4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208E5-8EEA-597C-1DC1-519B9EC55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800C7-4F18-2371-1E61-A90310DE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2E7C9-10AC-7018-C9A5-5D03A167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B5930-CE82-424A-5114-3AC3DB05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9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16529-EA3A-6331-CF82-B80736E76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481A5-A5CF-EACF-33DB-B0CA80460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7101F-019D-9119-FB0E-44F016B33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A9816-A14D-5D44-153A-FA037BAB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4C049-2961-776B-315D-340238E9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6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9C0E-89FA-4B13-5C0C-6BB7349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C70B8-8943-C379-CA0D-0A0D05AD7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E0CFD-44E7-9DC9-D84C-863EDF5A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CC90D-42BD-AC14-A560-59F17B58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8C25E-8768-B516-759C-37158C34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5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113C-57FF-39FF-C3CC-1A01C75E7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6BD4E-EA34-DF3A-D69F-915FA146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C045-ADED-EB13-D450-53DCDC8A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A407F-2BA0-4BFC-50B9-CC734808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974-CDE3-6389-2B3E-492282BC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3540-B242-38F3-AC90-ED373DC2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6CBA5-F9FB-C81E-43C9-94755E0C9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18066-8A1A-FE06-0A0F-F8A15C7D4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C91B1-53BA-83DC-6642-947BC8134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31BB1-5E69-7EE3-B303-443194B6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0898B-C051-FE89-2F11-60A9A18A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1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633F-C512-058D-F649-61C25757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C70F7-7004-C58B-9132-0C411C5E7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4428E-60CD-C88C-79B9-2D050C1FC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3F92E-31E9-91EA-F3F9-8E170BF8F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CBF06-74B3-9B30-1F4F-3818AB8D8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AF4D3-C08C-932A-5AA5-CB24C471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24E06D-36D9-44C6-BB78-7D19FD5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F4E9-6DB7-E917-53E1-BCCF52F1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7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1A48-C44E-CF66-FE8E-B437981AA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502F2-7E76-45B7-E342-3782C368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28FB6-E0C4-43F6-85EA-0711ABB5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FB3FF-5604-F6EC-DD10-DB2AFE546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6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23EAC6-00D2-898D-48B4-1B9D3CC3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EB05E-59BC-0D20-9CAE-D7DB9880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26A90-FC22-5092-04A0-ED93AFE4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9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5D75E-FC1B-2EBA-2F37-5AEEDB03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32849-94F1-9012-2A19-8121B90D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4A30E-B286-EC9B-D048-763A3D24C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5E979-1B1D-B488-C192-0ABA4AB1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994E9-DCEB-0355-6E60-C012CB20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2D43B-8D96-6537-5931-4C70791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6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9CBA-7880-0350-26BD-9C8C9DC6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5E475D-4010-FFAE-EA7A-0F78CAE811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000DB-1711-98E1-CBF9-FC640A68C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562A9-FAFF-CD79-A57F-ECEB4A1E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995F7-5FF3-3D51-4E6B-50B54A98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8BFEC-9609-30B9-CF9F-9292C358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0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A59104-D1CE-A17D-0867-655A89AB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CE64E-24C3-685B-6295-D00265F89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3A82D-0549-0F17-5730-DDFE3A51F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C32D-DC59-49BC-BCC4-4B04559FBC9B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88333-71C5-5B43-6D53-EAAE3349B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6A047-6888-E179-A902-A52559F4A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9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hyperlink" Target="https://www.youtube.com/watch?v=SuP9wLuzOF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E5705ECE-ECA7-4539-B8AC-C7564D5124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6" r="23992"/>
          <a:stretch/>
        </p:blipFill>
        <p:spPr bwMode="auto">
          <a:xfrm>
            <a:off x="1292891" y="378343"/>
            <a:ext cx="2541059" cy="253875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45775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94364" y="863077"/>
            <a:ext cx="705958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Eric Thomas</a:t>
            </a: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CEO of ETA LLC consulting firm where he has worked with major organizations and Fortune 500 companies including Nike, Under Armor and AT&amp;T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Known as “The Hip Hop Preacher”, Eric is a highly sought after speaker, captivating audiences with his creative approach to living a successful, satisfying life, both personally and professionally 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Co-creator of Secret to Success Podcast on which Eric shares stories of </a:t>
            </a:r>
            <a:r>
              <a:rPr lang="en-US" sz="1200" dirty="0" err="1">
                <a:latin typeface="Montserrat" panose="00000500000000000000" pitchFamily="50" charset="0"/>
              </a:rPr>
              <a:t>deying</a:t>
            </a:r>
            <a:r>
              <a:rPr lang="en-US" sz="1200" dirty="0">
                <a:latin typeface="Montserrat" panose="00000500000000000000" pitchFamily="50" charset="0"/>
              </a:rPr>
              <a:t> odds going from homeless, high school drop out to Entrepreneur, CEO and PhD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Author of three books including his autobiography, The Secret to Success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The epitome of hustle, drive, determination and success whose messages of tenacity and resilience allow him to connect with and inspire audiences across the country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50" charset="0"/>
              </a:rPr>
              <a:t>Keynote Categories: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Motivation &amp; Inspiration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Tenacity &amp; Resilience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Drive through Personal Stories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267E7FC-6AAE-4893-B49A-6C67D72D92B4}"/>
              </a:ext>
            </a:extLst>
          </p:cNvPr>
          <p:cNvGrpSpPr/>
          <p:nvPr/>
        </p:nvGrpSpPr>
        <p:grpSpPr>
          <a:xfrm>
            <a:off x="370049" y="2806256"/>
            <a:ext cx="4479040" cy="2269289"/>
            <a:chOff x="370049" y="3215479"/>
            <a:chExt cx="4479040" cy="2269289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370049" y="3215479"/>
              <a:ext cx="447904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dirty="0">
                  <a:latin typeface="Montserrat" panose="00000500000000000000" pitchFamily="2" charset="0"/>
                </a:rPr>
                <a:t>DR. ERIC THOMAS</a:t>
              </a:r>
              <a:endParaRPr lang="en-US" sz="3200" dirty="0">
                <a:solidFill>
                  <a:schemeClr val="tx1"/>
                </a:solidFill>
                <a:latin typeface="Montserrat" panose="00000500000000000000" pitchFamily="2" charset="0"/>
              </a:endParaRPr>
            </a:p>
            <a:p>
              <a:pPr algn="ctr"/>
              <a:r>
                <a:rPr lang="en-US" sz="1600" dirty="0">
                  <a:latin typeface="Montserrat" panose="02000505000000020004" pitchFamily="2" charset="0"/>
                </a:rPr>
                <a:t>Entrepreneur, CEO</a:t>
              </a:r>
              <a:endParaRPr lang="en-US" dirty="0">
                <a:solidFill>
                  <a:schemeClr val="tx1"/>
                </a:solidFill>
                <a:latin typeface="Montserrat" panose="02000505000000020004" pitchFamily="2" charset="0"/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623368" y="4526408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Fee: $100,000+</a:t>
              </a:r>
            </a:p>
          </p:txBody>
        </p:sp>
        <p:sp>
          <p:nvSpPr>
            <p:cNvPr id="17" name="TextBox 18">
              <a:extLst>
                <a:ext uri="{FF2B5EF4-FFF2-40B4-BE49-F238E27FC236}">
                  <a16:creationId xmlns:a16="http://schemas.microsoft.com/office/drawing/2014/main" id="{1C05B2D8-427C-4F4B-BFCA-85337D48C867}"/>
                </a:ext>
              </a:extLst>
            </p:cNvPr>
            <p:cNvSpPr txBox="1"/>
            <p:nvPr/>
          </p:nvSpPr>
          <p:spPr>
            <a:xfrm>
              <a:off x="860375" y="4976937"/>
              <a:ext cx="3606401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dirty="0">
                  <a:latin typeface="Montserrat" panose="00000500000000000000" pitchFamily="50" charset="0"/>
                </a:rPr>
                <a:t>*</a:t>
              </a:r>
              <a:r>
                <a:rPr lang="en-US" sz="900" i="1" dirty="0">
                  <a:latin typeface="Montserrat" panose="00000500000000000000" pitchFamily="50" charset="0"/>
                </a:rPr>
                <a:t>Client is responsible for business class, round-trip airfare, ground transportation, hotel accommodations and incidentals for up to two nights</a:t>
              </a: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70049" y="4133019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person holding a microphone&#10;&#10;Description automatically generated">
            <a:extLst>
              <a:ext uri="{FF2B5EF4-FFF2-40B4-BE49-F238E27FC236}">
                <a16:creationId xmlns:a16="http://schemas.microsoft.com/office/drawing/2014/main" id="{856A1FF7-40EC-1A76-A863-861096C971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78" y="5098755"/>
            <a:ext cx="1091564" cy="1635302"/>
          </a:xfrm>
          <a:prstGeom prst="rect">
            <a:avLst/>
          </a:prstGeom>
        </p:spPr>
      </p:pic>
      <p:pic>
        <p:nvPicPr>
          <p:cNvPr id="6" name="Picture 5" descr="A person holding his finger to his mouth&#10;&#10;Description automatically generated">
            <a:extLst>
              <a:ext uri="{FF2B5EF4-FFF2-40B4-BE49-F238E27FC236}">
                <a16:creationId xmlns:a16="http://schemas.microsoft.com/office/drawing/2014/main" id="{A1E20077-FDB1-3CA2-9AAB-2DC315C72D7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368" y="5078556"/>
            <a:ext cx="1273532" cy="1675700"/>
          </a:xfrm>
          <a:prstGeom prst="rect">
            <a:avLst/>
          </a:prstGeom>
        </p:spPr>
      </p:pic>
      <p:pic>
        <p:nvPicPr>
          <p:cNvPr id="8" name="Picture 7" descr="A cover of a book&#10;&#10;Description automatically generated">
            <a:extLst>
              <a:ext uri="{FF2B5EF4-FFF2-40B4-BE49-F238E27FC236}">
                <a16:creationId xmlns:a16="http://schemas.microsoft.com/office/drawing/2014/main" id="{F12845D4-C402-0F50-0DED-E5980BA347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801" y="5098755"/>
            <a:ext cx="1666790" cy="166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001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50239</TotalTime>
  <Words>180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Hesketh</dc:creator>
  <cp:lastModifiedBy>Duncan Hesketh</cp:lastModifiedBy>
  <cp:revision>45</cp:revision>
  <dcterms:created xsi:type="dcterms:W3CDTF">2023-12-15T21:28:02Z</dcterms:created>
  <dcterms:modified xsi:type="dcterms:W3CDTF">2024-01-26T17:07:51Z</dcterms:modified>
</cp:coreProperties>
</file>