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8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SuP9wLuzOF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E5705ECE-ECA7-4539-B8AC-C7564D5124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86" r="23992"/>
          <a:stretch/>
        </p:blipFill>
        <p:spPr bwMode="auto">
          <a:xfrm>
            <a:off x="1292891" y="378343"/>
            <a:ext cx="2541059" cy="253875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Eric Thomas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CEO of ETA LLC consulting firm where he has worked with major organizations and Fortune 500 companies including Nike, Under Armor and AT&amp;T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Known as “The Hip Hop Preacher”, Eric is a highly sought after speaker, captivating audiences with his creative approach to living a successful, satisfying life, both personally and professionally 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Co-creator of Secret to Success Podcast on which Eric shares stories of </a:t>
            </a:r>
            <a:r>
              <a:rPr lang="en-US" sz="1200" dirty="0" err="1">
                <a:latin typeface="Montserrat" panose="00000500000000000000" pitchFamily="50" charset="0"/>
              </a:rPr>
              <a:t>deying</a:t>
            </a:r>
            <a:r>
              <a:rPr lang="en-US" sz="1200" dirty="0">
                <a:latin typeface="Montserrat" panose="00000500000000000000" pitchFamily="50" charset="0"/>
              </a:rPr>
              <a:t> odds going from homeless, high school drop out to Entrepreneur, CEO and PhD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Author of three books including his autobiography, The Secret to Success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The epitome of hustle, drive, determination and success whose messages of tenacity and resilience allow him to connect with and inspire audiences across the country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Categories: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Motivation &amp; Inspiration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Tenacity &amp; Resilience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Drive through Personal Stories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370049" y="2806256"/>
            <a:ext cx="4479040" cy="2269289"/>
            <a:chOff x="370049" y="3215479"/>
            <a:chExt cx="4479040" cy="2269289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>
                  <a:latin typeface="Montserrat" panose="00000500000000000000" pitchFamily="2" charset="0"/>
                </a:rPr>
                <a:t>DR. ERIC THOMAS</a:t>
              </a:r>
              <a:endParaRPr lang="en-US" sz="3200" dirty="0">
                <a:solidFill>
                  <a:schemeClr val="tx1"/>
                </a:solidFill>
                <a:latin typeface="Montserrat" panose="00000500000000000000" pitchFamily="2" charset="0"/>
              </a:endParaRP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Entrepreneur, CEO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526408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$100,000+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0375" y="4976937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dirty="0">
                  <a:latin typeface="Montserrat" panose="00000500000000000000" pitchFamily="50" charset="0"/>
                </a:rPr>
                <a:t>*</a:t>
              </a:r>
              <a:r>
                <a:rPr lang="en-US" sz="900" i="1" dirty="0">
                  <a:latin typeface="Montserrat" panose="00000500000000000000" pitchFamily="50" charset="0"/>
                </a:rPr>
                <a:t>Client is responsible for business class, round-trip airfare, ground transportation, hotel accommodations and incidentals for up to two nights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erson holding a microphone&#10;&#10;Description automatically generated">
            <a:extLst>
              <a:ext uri="{FF2B5EF4-FFF2-40B4-BE49-F238E27FC236}">
                <a16:creationId xmlns:a16="http://schemas.microsoft.com/office/drawing/2014/main" id="{856A1FF7-40EC-1A76-A863-861096C971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78" y="5098755"/>
            <a:ext cx="1091564" cy="1635302"/>
          </a:xfrm>
          <a:prstGeom prst="rect">
            <a:avLst/>
          </a:prstGeom>
        </p:spPr>
      </p:pic>
      <p:pic>
        <p:nvPicPr>
          <p:cNvPr id="6" name="Picture 5" descr="A person holding his finger to his mouth&#10;&#10;Description automatically generated">
            <a:extLst>
              <a:ext uri="{FF2B5EF4-FFF2-40B4-BE49-F238E27FC236}">
                <a16:creationId xmlns:a16="http://schemas.microsoft.com/office/drawing/2014/main" id="{A1E20077-FDB1-3CA2-9AAB-2DC315C72D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368" y="5078556"/>
            <a:ext cx="1273532" cy="1675700"/>
          </a:xfrm>
          <a:prstGeom prst="rect">
            <a:avLst/>
          </a:prstGeom>
        </p:spPr>
      </p:pic>
      <p:pic>
        <p:nvPicPr>
          <p:cNvPr id="8" name="Picture 7" descr="A cover of a book&#10;&#10;Description automatically generated">
            <a:extLst>
              <a:ext uri="{FF2B5EF4-FFF2-40B4-BE49-F238E27FC236}">
                <a16:creationId xmlns:a16="http://schemas.microsoft.com/office/drawing/2014/main" id="{F12845D4-C402-0F50-0DED-E5980BA347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801" y="5098755"/>
            <a:ext cx="1666790" cy="166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0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50239</TotalTime>
  <Words>180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45</cp:revision>
  <dcterms:created xsi:type="dcterms:W3CDTF">2023-12-15T21:28:02Z</dcterms:created>
  <dcterms:modified xsi:type="dcterms:W3CDTF">2024-01-26T17:07:51Z</dcterms:modified>
</cp:coreProperties>
</file>