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51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1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4FF7A0-2032-4BD5-A0A8-2E85C9518CDC}" type="datetimeFigureOut">
              <a:rPr lang="en-US" smtClean="0"/>
              <a:t>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3F09A5-D8A5-4D6B-B8D7-598AAE89B9EA}" type="slidenum">
              <a:rPr lang="en-US" smtClean="0"/>
              <a:t>‹#›</a:t>
            </a:fld>
            <a:endParaRPr lang="en-US"/>
          </a:p>
        </p:txBody>
      </p:sp>
    </p:spTree>
    <p:extLst>
      <p:ext uri="{BB962C8B-B14F-4D97-AF65-F5344CB8AC3E}">
        <p14:creationId xmlns:p14="http://schemas.microsoft.com/office/powerpoint/2010/main" val="3736715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3760190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6446A-A886-ED99-D2CD-C5EA766DEA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372A26A-0C43-B7FE-C342-465ADD1D79D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C22C4B-4B1C-0B30-72A9-20485378713D}"/>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ED5D7150-707C-BD18-3E17-58EFEC7295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D03615-4845-F39B-75EE-6AD55FEEC959}"/>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002571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8A19E-6EB4-F58C-936C-595736374C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1ADD8C4-1564-0124-8FD9-9F07E07899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1DA1E3-F493-794F-EBED-0D1D0FB9D221}"/>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7AE81231-3F18-5520-5BCB-CA25A3AC08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509AD4-361A-B359-D057-292969851753}"/>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69887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806D51-948D-8EF8-0CC1-CCAC902FC21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91E839-BF62-FC35-4650-E61E2C718E0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03C794-B595-40DB-E175-CAF9F4825254}"/>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CAB1C775-95C9-9887-3B56-06B28FD237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8DCFF4-83FA-F6A6-C17A-DE9B4852AED4}"/>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2449521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2FAD1-8E1C-5CC4-44B5-6E653E01E7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D13075-BF32-D7C1-E02F-D27B4A7C0E8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E7C898-B520-302E-8277-FCB767695367}"/>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458CD3CC-1C2C-3982-39ED-E7CB8BB931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3EBEF9-5702-A023-DBEF-FBCB4D97C39F}"/>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965550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5DF07-64D8-F9D3-BB2F-FA18D509F2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1B320BA-EF9F-FEA9-D941-597D044840B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454C143-7AF7-F142-43DB-A7F54C5B7B7B}"/>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681D1D69-4624-E5B4-AEF3-D69A3E3E17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C8AF40-CA09-36F6-C132-1B1ABCAF1AD6}"/>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97416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7A60F-ACBC-D43C-1226-FD4B3354CB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38EA9B-6AF7-95E8-D5FC-3FA6FF1B2E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D48DEB3-CB56-2432-BED0-DB255639B9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F73B848-E8F4-EBDF-0261-0DB5896F83E7}"/>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6" name="Footer Placeholder 5">
            <a:extLst>
              <a:ext uri="{FF2B5EF4-FFF2-40B4-BE49-F238E27FC236}">
                <a16:creationId xmlns:a16="http://schemas.microsoft.com/office/drawing/2014/main" id="{0214BD66-7B28-DA86-B399-2A5736271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817AE5-3CFE-4AD8-3C4E-3B686A43A706}"/>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97228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453E5-F177-6673-76ED-E9DD5938D1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0F6AF3C-C7EA-874A-979D-EA45F8055EC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64B4BB3-D1A7-C269-55F4-8708C7494D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EA9E47-024A-DFD4-612D-0DB4A1DD6D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B4653E-5D8D-D6BE-31B5-3F9DB3FE28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2C7C0C-E240-B286-5AA8-6F1B1C5940F1}"/>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8" name="Footer Placeholder 7">
            <a:extLst>
              <a:ext uri="{FF2B5EF4-FFF2-40B4-BE49-F238E27FC236}">
                <a16:creationId xmlns:a16="http://schemas.microsoft.com/office/drawing/2014/main" id="{25BE3B1C-47A7-E2FA-4BEB-255898A2D6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FF716CA-54A7-5BE9-E9BF-DA4BB292876D}"/>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25352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1B805-6393-8CA9-D244-4E4C8699FF2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56001DE-E60F-0346-765C-03F83C75B5C9}"/>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4" name="Footer Placeholder 3">
            <a:extLst>
              <a:ext uri="{FF2B5EF4-FFF2-40B4-BE49-F238E27FC236}">
                <a16:creationId xmlns:a16="http://schemas.microsoft.com/office/drawing/2014/main" id="{9EAF03AA-17E1-21D8-03F1-AB97DC055E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CFC400-ADBB-C144-3395-72D0C665D216}"/>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727860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6A90B5-8444-A12D-53DC-8F14B41342C3}"/>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3" name="Footer Placeholder 2">
            <a:extLst>
              <a:ext uri="{FF2B5EF4-FFF2-40B4-BE49-F238E27FC236}">
                <a16:creationId xmlns:a16="http://schemas.microsoft.com/office/drawing/2014/main" id="{5566DD8B-78C8-9108-D5D1-79CEA944E89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C484379-E26C-4E73-DE7C-C98CB8F7A9F5}"/>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028945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E5BB5-9E4A-984D-DFBD-694AB6E35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661973-93C6-B485-7C77-BF789FC87F5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8FDBFC-9DBC-A113-4CA7-1C7E72A2DE3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C12F06-2DF5-C238-9F67-AFA836663232}"/>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6" name="Footer Placeholder 5">
            <a:extLst>
              <a:ext uri="{FF2B5EF4-FFF2-40B4-BE49-F238E27FC236}">
                <a16:creationId xmlns:a16="http://schemas.microsoft.com/office/drawing/2014/main" id="{26A5B523-D36C-00F4-800D-3FD7C65541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427A14-47DD-C2DA-6B9E-82934F8C33CC}"/>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1441503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DA3307-17B1-A349-60B0-4B233F67A8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2517F7-CFD9-5D93-C03F-485255F6B9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EB983D-D269-DC36-FBBC-14407533BB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FC38F8-B6C7-83CB-1615-08EA886C0E80}"/>
              </a:ext>
            </a:extLst>
          </p:cNvPr>
          <p:cNvSpPr>
            <a:spLocks noGrp="1"/>
          </p:cNvSpPr>
          <p:nvPr>
            <p:ph type="dt" sz="half" idx="10"/>
          </p:nvPr>
        </p:nvSpPr>
        <p:spPr/>
        <p:txBody>
          <a:bodyPr/>
          <a:lstStyle/>
          <a:p>
            <a:fld id="{6B9E02ED-0D87-4084-B58D-41F1C20AB9FC}" type="datetimeFigureOut">
              <a:rPr lang="en-US" smtClean="0"/>
              <a:t>1/5/2024</a:t>
            </a:fld>
            <a:endParaRPr lang="en-US"/>
          </a:p>
        </p:txBody>
      </p:sp>
      <p:sp>
        <p:nvSpPr>
          <p:cNvPr id="6" name="Footer Placeholder 5">
            <a:extLst>
              <a:ext uri="{FF2B5EF4-FFF2-40B4-BE49-F238E27FC236}">
                <a16:creationId xmlns:a16="http://schemas.microsoft.com/office/drawing/2014/main" id="{87D80B75-3594-7F79-BAB8-73DCB42967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BFEF92-94AD-7F87-F215-0463CD7C6744}"/>
              </a:ext>
            </a:extLst>
          </p:cNvPr>
          <p:cNvSpPr>
            <a:spLocks noGrp="1"/>
          </p:cNvSpPr>
          <p:nvPr>
            <p:ph type="sldNum" sz="quarter" idx="12"/>
          </p:nvPr>
        </p:nvSpPr>
        <p:spPr/>
        <p:txBody>
          <a:bodyPr/>
          <a:lstStyle/>
          <a:p>
            <a:fld id="{9CE365F6-5A55-434A-994A-BCBFD80D0420}" type="slidenum">
              <a:rPr lang="en-US" smtClean="0"/>
              <a:t>‹#›</a:t>
            </a:fld>
            <a:endParaRPr lang="en-US"/>
          </a:p>
        </p:txBody>
      </p:sp>
    </p:spTree>
    <p:extLst>
      <p:ext uri="{BB962C8B-B14F-4D97-AF65-F5344CB8AC3E}">
        <p14:creationId xmlns:p14="http://schemas.microsoft.com/office/powerpoint/2010/main" val="34947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80234D8-C0FA-7269-111A-248C621C01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820D1F6-F33E-D84A-E41F-183A77816E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17394B-66A4-D3E8-CB31-DD302B167B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9E02ED-0D87-4084-B58D-41F1C20AB9FC}" type="datetimeFigureOut">
              <a:rPr lang="en-US" smtClean="0"/>
              <a:t>1/5/2024</a:t>
            </a:fld>
            <a:endParaRPr lang="en-US"/>
          </a:p>
        </p:txBody>
      </p:sp>
      <p:sp>
        <p:nvSpPr>
          <p:cNvPr id="5" name="Footer Placeholder 4">
            <a:extLst>
              <a:ext uri="{FF2B5EF4-FFF2-40B4-BE49-F238E27FC236}">
                <a16:creationId xmlns:a16="http://schemas.microsoft.com/office/drawing/2014/main" id="{EB6E471B-59AE-0A83-1CD0-E57E1A4CC6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4000DF-F494-D678-64E0-A585122BFC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65F6-5A55-434A-994A-BCBFD80D0420}" type="slidenum">
              <a:rPr lang="en-US" smtClean="0"/>
              <a:t>‹#›</a:t>
            </a:fld>
            <a:endParaRPr lang="en-US"/>
          </a:p>
        </p:txBody>
      </p:sp>
    </p:spTree>
    <p:extLst>
      <p:ext uri="{BB962C8B-B14F-4D97-AF65-F5344CB8AC3E}">
        <p14:creationId xmlns:p14="http://schemas.microsoft.com/office/powerpoint/2010/main" val="1238025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www.youtube.com/watch?v=n03axtO9msE&amp;t=254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a:extLst>
              <a:ext uri="{FF2B5EF4-FFF2-40B4-BE49-F238E27FC236}">
                <a16:creationId xmlns:a16="http://schemas.microsoft.com/office/drawing/2014/main" id="{FF918A54-3BA1-33DE-8DA0-25DCFB75AB1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955" b="4838"/>
          <a:stretch/>
        </p:blipFill>
        <p:spPr bwMode="auto">
          <a:xfrm>
            <a:off x="1238886" y="702587"/>
            <a:ext cx="2546013" cy="2540622"/>
          </a:xfrm>
          <a:prstGeom prst="ellipse">
            <a:avLst/>
          </a:prstGeom>
          <a:noFill/>
          <a:extLst>
            <a:ext uri="{909E8E84-426E-40DD-AFC4-6F175D3DCCD1}">
              <a14:hiddenFill xmlns:a14="http://schemas.microsoft.com/office/drawing/2010/main">
                <a:solidFill>
                  <a:srgbClr val="FFFFFF"/>
                </a:solidFill>
              </a14:hiddenFill>
            </a:ext>
          </a:extLst>
        </p:spPr>
      </p:pic>
      <p:sp>
        <p:nvSpPr>
          <p:cNvPr id="4" name="Slide Number Placeholder 3">
            <a:extLst>
              <a:ext uri="{FF2B5EF4-FFF2-40B4-BE49-F238E27FC236}">
                <a16:creationId xmlns:a16="http://schemas.microsoft.com/office/drawing/2014/main" id="{052B9A0B-05B2-4030-9BE6-25613BECE91B}"/>
              </a:ext>
            </a:extLst>
          </p:cNvPr>
          <p:cNvSpPr>
            <a:spLocks noGrp="1"/>
          </p:cNvSpPr>
          <p:nvPr>
            <p:ph type="sldNum" sz="quarter" idx="12"/>
          </p:nvPr>
        </p:nvSpPr>
        <p:spPr>
          <a:xfrm>
            <a:off x="10569254" y="6172959"/>
            <a:ext cx="541713" cy="365125"/>
          </a:xfrm>
          <a:prstGeom prst="rect">
            <a:avLst/>
          </a:prstGeom>
        </p:spPr>
        <p:txBody>
          <a:bodyPr vert="horz" lIns="91440" tIns="45720" rIns="91440" bIns="45720" rtlCol="0" anchor="ctr"/>
          <a:lstStyle>
            <a:defPPr>
              <a:defRPr lang="LID4096"/>
            </a:defPPr>
            <a:lvl1pPr marL="0" algn="ctr" defTabSz="914400" rtl="0" eaLnBrk="1" latinLnBrk="0" hangingPunct="1">
              <a:defRPr sz="1200" b="1" kern="1200">
                <a:solidFill>
                  <a:schemeClr val="bg1"/>
                </a:solidFill>
                <a:latin typeface="Montserrat" panose="00000500000000000000"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E9247E1-8B9F-43C5-AC1A-30D5214D3D98}" type="slidenum">
              <a:rPr lang="en-US" smtClean="0"/>
              <a:pPr/>
              <a:t>1</a:t>
            </a:fld>
            <a:endParaRPr lang="en-US"/>
          </a:p>
        </p:txBody>
      </p:sp>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748935" y="352603"/>
            <a:ext cx="7059584" cy="5447645"/>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Diana's Unleash Your Curiosity</a:t>
            </a:r>
          </a:p>
          <a:p>
            <a:pPr algn="just">
              <a:buClr>
                <a:srgbClr val="28A6DF"/>
              </a:buClr>
              <a:buSzPct val="120000"/>
            </a:pPr>
            <a:endParaRPr lang="en-US" sz="12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endParaRPr>
          </a:p>
          <a:p>
            <a:pPr algn="just">
              <a:buClr>
                <a:srgbClr val="28A6DF"/>
              </a:buClr>
              <a:buSzPct val="120000"/>
            </a:pPr>
            <a:r>
              <a:rPr lang="en-US" sz="1200" b="1" dirty="0">
                <a:solidFill>
                  <a:srgbClr val="00B0F0"/>
                </a:solidFill>
                <a:latin typeface="Montserrat" panose="02000505000000020004" pitchFamily="2" charset="0"/>
                <a:hlinkClick r:id="rId4">
                  <a:extLst>
                    <a:ext uri="{A12FA001-AC4F-418D-AE19-62706E023703}">
                      <ahyp:hlinkClr xmlns:ahyp="http://schemas.microsoft.com/office/drawing/2018/hyperlinkcolor" val="tx"/>
                    </a:ext>
                  </a:extLst>
                </a:hlinkClick>
              </a:rPr>
              <a:t>Watch Diana Kander: Our Approach to Innovation is Dead Wrong</a:t>
            </a:r>
            <a:endParaRPr lang="en-US" sz="1200" dirty="0">
              <a:solidFill>
                <a:srgbClr val="00B0F0"/>
              </a:solidFill>
              <a:latin typeface="Montserrat" panose="02000505000000020004" pitchFamily="2" charset="0"/>
            </a:endParaRPr>
          </a:p>
          <a:p>
            <a:pPr algn="just">
              <a:buClr>
                <a:srgbClr val="28A6DF"/>
              </a:buClr>
              <a:buSzPct val="120000"/>
            </a:pPr>
            <a:endParaRPr lang="en-US" sz="1200" dirty="0">
              <a:highlight>
                <a:srgbClr val="FFFF00"/>
              </a:highligh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Known for her unrelenting curiosity leading her to ask some of the biggest questions in business: </a:t>
            </a:r>
            <a:r>
              <a:rPr lang="en-US" sz="1200" b="0" i="0" dirty="0">
                <a:effectLst/>
                <a:latin typeface="Montserrat" panose="02000505000000020004" pitchFamily="2" charset="0"/>
              </a:rPr>
              <a:t>How did Kodak invent the digital camera and still go out of business? What does Amazon do behind the scenes to engineer one breakthrough after another? And how has Snoop Dogg continued to innovate decade after decade to stay relevant to each generation?</a:t>
            </a:r>
          </a:p>
          <a:p>
            <a:pPr marL="174625" indent="-174625" algn="just">
              <a:buClr>
                <a:srgbClr val="28A6DF"/>
              </a:buClr>
              <a:buSzPct val="120000"/>
              <a:buFont typeface="Montserrat" panose="00000500000000000000" pitchFamily="50" charset="0"/>
              <a:buChar char="›"/>
            </a:pPr>
            <a:endParaRPr lang="en-US" sz="1200" dirty="0">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S</a:t>
            </a:r>
            <a:r>
              <a:rPr lang="en-US" sz="1200" b="0" i="0" dirty="0">
                <a:effectLst/>
                <a:latin typeface="Montserrat" panose="02000505000000020004" pitchFamily="2" charset="0"/>
              </a:rPr>
              <a:t>erial entrepreneur who has helped create multi-billion dollar products, coached boards and executive committees on innovation best-practices, and implemented culture transformations</a:t>
            </a:r>
            <a:endParaRPr lang="en-US" sz="1200" b="0" i="1"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Has spent her career challenging assumptions and asking thought-provoking questions, revolutionizing the way businesses look at innovation and curiosity</a:t>
            </a:r>
          </a:p>
          <a:p>
            <a:pPr marL="174625" indent="-174625" algn="just">
              <a:buClr>
                <a:srgbClr val="28A6DF"/>
              </a:buClr>
              <a:buSzPct val="120000"/>
              <a:buFont typeface="Montserrat" panose="00000500000000000000" pitchFamily="50" charset="0"/>
              <a:buChar char="›"/>
            </a:pPr>
            <a:endParaRPr lang="en-US" sz="1200" b="0" i="1"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1" dirty="0">
                <a:effectLst/>
                <a:latin typeface="Montserrat" panose="02000505000000020004" pitchFamily="2" charset="0"/>
              </a:rPr>
              <a:t>New York Times </a:t>
            </a:r>
            <a:r>
              <a:rPr lang="en-US" sz="1200" b="0" i="0" dirty="0">
                <a:effectLst/>
                <a:latin typeface="Montserrat" panose="02000505000000020004" pitchFamily="2" charset="0"/>
              </a:rPr>
              <a:t>bestselling author whose books have been taught in over 100 universities. </a:t>
            </a:r>
            <a:endParaRPr lang="en-US" sz="1200" dirty="0">
              <a:latin typeface="Montserrat" panose="02000505000000020004" pitchFamily="2" charset="0"/>
            </a:endParaRPr>
          </a:p>
          <a:p>
            <a:pPr algn="just">
              <a:buClr>
                <a:srgbClr val="28A6DF"/>
              </a:buClr>
              <a:buSzPct val="120000"/>
            </a:pPr>
            <a:endParaRPr lang="en-US" sz="1200" b="0" i="0" dirty="0">
              <a:effectLst/>
              <a:latin typeface="Montserrat" panose="02000505000000020004" pitchFamily="2" charset="0"/>
            </a:endParaRPr>
          </a:p>
          <a:p>
            <a:pPr marL="174625" indent="-174625" algn="just">
              <a:buClr>
                <a:srgbClr val="28A6DF"/>
              </a:buClr>
              <a:buSzPct val="120000"/>
              <a:buFont typeface="Montserrat" panose="00000500000000000000" pitchFamily="50" charset="0"/>
              <a:buChar char="›"/>
            </a:pPr>
            <a:r>
              <a:rPr lang="en-US" sz="1200" b="0" i="0" dirty="0">
                <a:effectLst/>
                <a:latin typeface="Montserrat" panose="02000505000000020004" pitchFamily="2" charset="0"/>
              </a:rPr>
              <a:t>Credited with cracking the code on how curiosity can serve as the catalyst for exponential growth, and she thrives on helping audiences understand that they can get better results if they learn how to ask better questions</a:t>
            </a:r>
          </a:p>
          <a:p>
            <a:pPr algn="just">
              <a:buClr>
                <a:srgbClr val="28A6DF"/>
              </a:buClr>
              <a:buSzPct val="120000"/>
            </a:pPr>
            <a:endParaRPr lang="en-US" sz="1200" dirty="0">
              <a:latin typeface="Montserrat" pitchFamily="2" charset="77"/>
            </a:endParaRPr>
          </a:p>
          <a:p>
            <a:pPr algn="just">
              <a:buClr>
                <a:srgbClr val="28A6DF"/>
              </a:buClr>
              <a:buSzPct val="120000"/>
            </a:pPr>
            <a:r>
              <a:rPr lang="en-US" sz="1200" b="1" dirty="0">
                <a:latin typeface="Montserrat" panose="02000505000000020004" pitchFamily="2" charset="0"/>
              </a:rPr>
              <a:t>Sample Keynote Topics:</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Unleash Your Curiosity</a:t>
            </a:r>
          </a:p>
          <a:p>
            <a:pPr marL="174625" indent="-174625" algn="just">
              <a:buClr>
                <a:srgbClr val="28A6DF"/>
              </a:buClr>
              <a:buSzPct val="120000"/>
              <a:buFont typeface="Montserrat" panose="00000500000000000000" pitchFamily="50" charset="0"/>
              <a:buChar char="›"/>
            </a:pPr>
            <a:r>
              <a:rPr lang="en-US" sz="1200" dirty="0">
                <a:latin typeface="Montserrat" panose="02000505000000020004" pitchFamily="2" charset="0"/>
              </a:rPr>
              <a:t>Go Big or Go Home</a:t>
            </a:r>
          </a:p>
          <a:p>
            <a:pPr marL="174625" indent="-174625" algn="just">
              <a:buClr>
                <a:srgbClr val="28A6DF"/>
              </a:buClr>
              <a:buSzPct val="120000"/>
              <a:buFont typeface="Montserrat" panose="00000500000000000000" pitchFamily="50" charset="0"/>
              <a:buChar char="›"/>
            </a:pPr>
            <a:r>
              <a:rPr lang="en-US" sz="1200" dirty="0">
                <a:latin typeface="Montserrat" panose="00000500000000000000" pitchFamily="50" charset="0"/>
              </a:rPr>
              <a:t>Customized Keynote</a:t>
            </a:r>
          </a:p>
          <a:p>
            <a:pPr algn="just">
              <a:buClr>
                <a:srgbClr val="28A6DF"/>
              </a:buClr>
              <a:buSzPct val="120000"/>
            </a:pPr>
            <a:endParaRPr lang="en-US" sz="1200" dirty="0">
              <a:latin typeface="Montserrat" panose="00000500000000000000" pitchFamily="50" charset="0"/>
            </a:endParaRP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1850872"/>
            <a:chOff x="370049" y="3215479"/>
            <a:chExt cx="4479040" cy="1850872"/>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chemeClr val="tx1"/>
                  </a:solidFill>
                  <a:latin typeface="LEMON MILK" panose="00000500000000000000" pitchFamily="50" charset="0"/>
                </a:rPr>
                <a:t>DIANA KANDER</a:t>
              </a:r>
            </a:p>
            <a:p>
              <a:pPr algn="ctr"/>
              <a:r>
                <a:rPr lang="en-US" sz="1600" dirty="0">
                  <a:solidFill>
                    <a:schemeClr val="tx1"/>
                  </a:solidFill>
                  <a:latin typeface="Montserrat" panose="02000505000000020004" pitchFamily="2" charset="0"/>
                </a:rPr>
                <a:t>Renowned Innovation Consultant</a:t>
              </a:r>
              <a:endParaRPr lang="en-US"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623368" y="4246490"/>
              <a:ext cx="2080415" cy="327194"/>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$20,000</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60375" y="4697019"/>
              <a:ext cx="3606401" cy="369332"/>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$2,000 travel buyout, hotel accommodations and incidentals for up to two nights</a:t>
              </a: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70049" y="4133019"/>
            <a:ext cx="4226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2" descr="Diagram&#10;&#10;Description automatically generated">
            <a:extLst>
              <a:ext uri="{FF2B5EF4-FFF2-40B4-BE49-F238E27FC236}">
                <a16:creationId xmlns:a16="http://schemas.microsoft.com/office/drawing/2014/main" id="{1A668B8D-3938-549F-770E-6BF83B77F2B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5068" y="5133688"/>
            <a:ext cx="1136292" cy="1641845"/>
          </a:xfrm>
          <a:prstGeom prst="rect">
            <a:avLst/>
          </a:prstGeom>
        </p:spPr>
      </p:pic>
      <p:pic>
        <p:nvPicPr>
          <p:cNvPr id="6" name="Picture 5" descr="A picture containing text&#10;&#10;Description automatically generated">
            <a:extLst>
              <a:ext uri="{FF2B5EF4-FFF2-40B4-BE49-F238E27FC236}">
                <a16:creationId xmlns:a16="http://schemas.microsoft.com/office/drawing/2014/main" id="{CDB2DC39-2B44-B31E-1718-47E9F878717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17439" y="5165141"/>
            <a:ext cx="1086189" cy="1610392"/>
          </a:xfrm>
          <a:prstGeom prst="rect">
            <a:avLst/>
          </a:prstGeom>
        </p:spPr>
      </p:pic>
    </p:spTree>
    <p:extLst>
      <p:ext uri="{BB962C8B-B14F-4D97-AF65-F5344CB8AC3E}">
        <p14:creationId xmlns:p14="http://schemas.microsoft.com/office/powerpoint/2010/main" val="10986872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12659</TotalTime>
  <Words>219</Words>
  <Application>Microsoft Office PowerPoint</Application>
  <PresentationFormat>Widescreen</PresentationFormat>
  <Paragraphs>24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LEMON MILK</vt:lpstr>
      <vt:lpstr>Montserrat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French</dc:creator>
  <cp:lastModifiedBy>Duncan Hesketh</cp:lastModifiedBy>
  <cp:revision>29</cp:revision>
  <dcterms:created xsi:type="dcterms:W3CDTF">2022-08-02T00:03:56Z</dcterms:created>
  <dcterms:modified xsi:type="dcterms:W3CDTF">2024-01-07T22:23:51Z</dcterms:modified>
</cp:coreProperties>
</file>